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9BA6311-CC12-4B68-8482-E5D67FDE76C1}">
  <a:tblStyle styleId="{19BA6311-CC12-4B68-8482-E5D67FDE76C1}"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15.png"/><Relationship Id="rId6" Type="http://schemas.openxmlformats.org/officeDocument/2006/relationships/image" Target="../media/image16.png"/><Relationship Id="rId7" Type="http://schemas.openxmlformats.org/officeDocument/2006/relationships/image" Target="../media/image1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15.png"/><Relationship Id="rId6" Type="http://schemas.openxmlformats.org/officeDocument/2006/relationships/image" Target="../media/image16.png"/><Relationship Id="rId7" Type="http://schemas.openxmlformats.org/officeDocument/2006/relationships/image" Target="../media/image1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15.png"/><Relationship Id="rId6" Type="http://schemas.openxmlformats.org/officeDocument/2006/relationships/image" Target="../media/image16.png"/><Relationship Id="rId7" Type="http://schemas.openxmlformats.org/officeDocument/2006/relationships/image" Target="../media/image1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3.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8.png"/><Relationship Id="rId4" Type="http://schemas.openxmlformats.org/officeDocument/2006/relationships/image" Target="../media/image7.png"/><Relationship Id="rId5" Type="http://schemas.openxmlformats.org/officeDocument/2006/relationships/image" Target="../media/image10.png"/><Relationship Id="rId6" Type="http://schemas.openxmlformats.org/officeDocument/2006/relationships/image" Target="../media/image9.png"/><Relationship Id="rId7" Type="http://schemas.openxmlformats.org/officeDocument/2006/relationships/image" Target="../media/image12.png"/><Relationship Id="rId8"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15.png"/><Relationship Id="rId6" Type="http://schemas.openxmlformats.org/officeDocument/2006/relationships/image" Target="../media/image16.png"/><Relationship Id="rId7"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15.png"/><Relationship Id="rId6" Type="http://schemas.openxmlformats.org/officeDocument/2006/relationships/image" Target="../media/image16.png"/><Relationship Id="rId7"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2D050"/>
        </a:solidFill>
      </p:bgPr>
    </p:bg>
    <p:spTree>
      <p:nvGrpSpPr>
        <p:cNvPr id="83" name="Shape 83"/>
        <p:cNvGrpSpPr/>
        <p:nvPr/>
      </p:nvGrpSpPr>
      <p:grpSpPr>
        <a:xfrm>
          <a:off x="0" y="0"/>
          <a:ext cx="0" cy="0"/>
          <a:chOff x="0" y="0"/>
          <a:chExt cx="0" cy="0"/>
        </a:xfrm>
      </p:grpSpPr>
      <p:pic>
        <p:nvPicPr>
          <p:cNvPr descr="Forma&#10;&#10;Descripción generada automáticamente con confianza media" id="84" name="Google Shape;84;p13"/>
          <p:cNvPicPr preferRelativeResize="0"/>
          <p:nvPr/>
        </p:nvPicPr>
        <p:blipFill rotWithShape="1">
          <a:blip r:embed="rId3">
            <a:alphaModFix/>
          </a:blip>
          <a:srcRect b="0" l="0" r="0" t="0"/>
          <a:stretch/>
        </p:blipFill>
        <p:spPr>
          <a:xfrm flipH="1" rot="10800000">
            <a:off x="4439815" y="4941166"/>
            <a:ext cx="6120689" cy="792089"/>
          </a:xfrm>
          <a:prstGeom prst="rect">
            <a:avLst/>
          </a:prstGeom>
          <a:noFill/>
          <a:ln>
            <a:noFill/>
          </a:ln>
        </p:spPr>
      </p:pic>
      <p:sp>
        <p:nvSpPr>
          <p:cNvPr id="85" name="Google Shape;85;p13"/>
          <p:cNvSpPr txBox="1"/>
          <p:nvPr>
            <p:ph type="ctrTitle"/>
          </p:nvPr>
        </p:nvSpPr>
        <p:spPr>
          <a:xfrm>
            <a:off x="4124783" y="3320985"/>
            <a:ext cx="7200800" cy="2016225"/>
          </a:xfrm>
          <a:prstGeom prst="rect">
            <a:avLst/>
          </a:prstGeom>
          <a:noFill/>
          <a:ln>
            <a:noFill/>
          </a:ln>
        </p:spPr>
        <p:txBody>
          <a:bodyPr anchorCtr="0" anchor="b" bIns="45700" lIns="91425" spcFirstLastPara="1" rIns="91425" wrap="square" tIns="45700">
            <a:normAutofit fontScale="90000"/>
          </a:bodyPr>
          <a:lstStyle/>
          <a:p>
            <a:pPr indent="0" lvl="0" marL="0" rtl="0" algn="l">
              <a:lnSpc>
                <a:spcPct val="90000"/>
              </a:lnSpc>
              <a:spcBef>
                <a:spcPts val="0"/>
              </a:spcBef>
              <a:spcAft>
                <a:spcPts val="0"/>
              </a:spcAft>
              <a:buClr>
                <a:schemeClr val="lt1"/>
              </a:buClr>
              <a:buSzPct val="100000"/>
              <a:buFont typeface="Arial"/>
              <a:buNone/>
            </a:pPr>
            <a:r>
              <a:rPr lang="es-ES" sz="6600">
                <a:solidFill>
                  <a:schemeClr val="lt1"/>
                </a:solidFill>
                <a:latin typeface="Arial"/>
                <a:ea typeface="Arial"/>
                <a:cs typeface="Arial"/>
                <a:sym typeface="Arial"/>
              </a:rPr>
              <a:t>Grupo 2: Derechos de la Naturaleza y al agua</a:t>
            </a:r>
            <a:br>
              <a:rPr lang="es-ES" sz="6600"/>
            </a:br>
            <a:endParaRPr sz="6600">
              <a:solidFill>
                <a:srgbClr val="FBC3D4"/>
              </a:solidFill>
              <a:latin typeface="Arial"/>
              <a:ea typeface="Arial"/>
              <a:cs typeface="Arial"/>
              <a:sym typeface="Arial"/>
            </a:endParaRPr>
          </a:p>
        </p:txBody>
      </p:sp>
      <p:pic>
        <p:nvPicPr>
          <p:cNvPr descr="Patrón de fondo&#10;&#10;Descripción generada automáticamente" id="86" name="Google Shape;86;p13"/>
          <p:cNvPicPr preferRelativeResize="0"/>
          <p:nvPr/>
        </p:nvPicPr>
        <p:blipFill rotWithShape="1">
          <a:blip r:embed="rId4">
            <a:alphaModFix/>
          </a:blip>
          <a:srcRect b="0" l="0" r="0" t="0"/>
          <a:stretch/>
        </p:blipFill>
        <p:spPr>
          <a:xfrm>
            <a:off x="617414" y="365494"/>
            <a:ext cx="3164098" cy="612701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EE599"/>
        </a:solidFill>
      </p:bgPr>
    </p:bg>
    <p:spTree>
      <p:nvGrpSpPr>
        <p:cNvPr id="171" name="Shape 171"/>
        <p:cNvGrpSpPr/>
        <p:nvPr/>
      </p:nvGrpSpPr>
      <p:grpSpPr>
        <a:xfrm>
          <a:off x="0" y="0"/>
          <a:ext cx="0" cy="0"/>
          <a:chOff x="0" y="0"/>
          <a:chExt cx="0" cy="0"/>
        </a:xfrm>
      </p:grpSpPr>
      <p:pic>
        <p:nvPicPr>
          <p:cNvPr id="172" name="Google Shape;172;p22"/>
          <p:cNvPicPr preferRelativeResize="0"/>
          <p:nvPr/>
        </p:nvPicPr>
        <p:blipFill rotWithShape="1">
          <a:blip r:embed="rId3">
            <a:alphaModFix/>
          </a:blip>
          <a:srcRect b="0" l="0" r="0" t="0"/>
          <a:stretch/>
        </p:blipFill>
        <p:spPr>
          <a:xfrm>
            <a:off x="2015412" y="6404073"/>
            <a:ext cx="10176588" cy="447512"/>
          </a:xfrm>
          <a:prstGeom prst="rect">
            <a:avLst/>
          </a:prstGeom>
          <a:noFill/>
          <a:ln>
            <a:noFill/>
          </a:ln>
        </p:spPr>
      </p:pic>
      <p:pic>
        <p:nvPicPr>
          <p:cNvPr id="173" name="Google Shape;173;p22"/>
          <p:cNvPicPr preferRelativeResize="0"/>
          <p:nvPr/>
        </p:nvPicPr>
        <p:blipFill rotWithShape="1">
          <a:blip r:embed="rId4">
            <a:alphaModFix/>
          </a:blip>
          <a:srcRect b="0" l="0" r="0" t="0"/>
          <a:stretch/>
        </p:blipFill>
        <p:spPr>
          <a:xfrm>
            <a:off x="-29010" y="5837756"/>
            <a:ext cx="5260433" cy="1013829"/>
          </a:xfrm>
          <a:prstGeom prst="rect">
            <a:avLst/>
          </a:prstGeom>
          <a:noFill/>
          <a:ln>
            <a:noFill/>
          </a:ln>
        </p:spPr>
      </p:pic>
      <p:pic>
        <p:nvPicPr>
          <p:cNvPr id="174" name="Google Shape;174;p22"/>
          <p:cNvPicPr preferRelativeResize="0"/>
          <p:nvPr/>
        </p:nvPicPr>
        <p:blipFill rotWithShape="1">
          <a:blip r:embed="rId5">
            <a:alphaModFix/>
          </a:blip>
          <a:srcRect b="0" l="0" r="0" t="0"/>
          <a:stretch/>
        </p:blipFill>
        <p:spPr>
          <a:xfrm>
            <a:off x="10587136" y="1"/>
            <a:ext cx="1604864" cy="1604864"/>
          </a:xfrm>
          <a:prstGeom prst="rect">
            <a:avLst/>
          </a:prstGeom>
          <a:noFill/>
          <a:ln>
            <a:noFill/>
          </a:ln>
        </p:spPr>
      </p:pic>
      <p:pic>
        <p:nvPicPr>
          <p:cNvPr id="175" name="Google Shape;175;p22"/>
          <p:cNvPicPr preferRelativeResize="0"/>
          <p:nvPr/>
        </p:nvPicPr>
        <p:blipFill rotWithShape="1">
          <a:blip r:embed="rId6">
            <a:alphaModFix/>
          </a:blip>
          <a:srcRect b="0" l="0" r="0" t="0"/>
          <a:stretch/>
        </p:blipFill>
        <p:spPr>
          <a:xfrm>
            <a:off x="7275845" y="3811441"/>
            <a:ext cx="4916155" cy="3040144"/>
          </a:xfrm>
          <a:prstGeom prst="rect">
            <a:avLst/>
          </a:prstGeom>
          <a:noFill/>
          <a:ln>
            <a:noFill/>
          </a:ln>
        </p:spPr>
      </p:pic>
      <p:pic>
        <p:nvPicPr>
          <p:cNvPr id="176" name="Google Shape;176;p22"/>
          <p:cNvPicPr preferRelativeResize="0"/>
          <p:nvPr/>
        </p:nvPicPr>
        <p:blipFill rotWithShape="1">
          <a:blip r:embed="rId7">
            <a:alphaModFix/>
          </a:blip>
          <a:srcRect b="0" l="0" r="0" t="0"/>
          <a:stretch/>
        </p:blipFill>
        <p:spPr>
          <a:xfrm>
            <a:off x="10579118" y="5542384"/>
            <a:ext cx="1612882" cy="1309201"/>
          </a:xfrm>
          <a:prstGeom prst="rect">
            <a:avLst/>
          </a:prstGeom>
          <a:noFill/>
          <a:ln>
            <a:noFill/>
          </a:ln>
        </p:spPr>
      </p:pic>
      <p:pic>
        <p:nvPicPr>
          <p:cNvPr id="177" name="Google Shape;177;p22"/>
          <p:cNvPicPr preferRelativeResize="0"/>
          <p:nvPr/>
        </p:nvPicPr>
        <p:blipFill rotWithShape="1">
          <a:blip r:embed="rId4">
            <a:alphaModFix/>
          </a:blip>
          <a:srcRect b="0" l="0" r="0" t="0"/>
          <a:stretch/>
        </p:blipFill>
        <p:spPr>
          <a:xfrm>
            <a:off x="6096000" y="6260762"/>
            <a:ext cx="1596371" cy="307664"/>
          </a:xfrm>
          <a:prstGeom prst="rect">
            <a:avLst/>
          </a:prstGeom>
          <a:noFill/>
          <a:ln>
            <a:noFill/>
          </a:ln>
        </p:spPr>
      </p:pic>
      <p:sp>
        <p:nvSpPr>
          <p:cNvPr id="178" name="Google Shape;178;p22"/>
          <p:cNvSpPr/>
          <p:nvPr/>
        </p:nvSpPr>
        <p:spPr>
          <a:xfrm>
            <a:off x="762059" y="1271127"/>
            <a:ext cx="9582091" cy="3754874"/>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lang="es-ES" sz="2000">
                <a:solidFill>
                  <a:srgbClr val="321547"/>
                </a:solidFill>
                <a:latin typeface="Arial"/>
                <a:ea typeface="Arial"/>
                <a:cs typeface="Arial"/>
                <a:sym typeface="Arial"/>
              </a:rPr>
              <a:t>309.- Artículo 1.- El Estado debe proteger las aguas, en todos sus estados y fases, y su ciclo hidrológico. El agua es esencial para la vida y el ejercicio de los derechos humanos y de la Naturaleza. Siempre prevalecerá el ejercicio del derecho humano al agua, el saneamiento y el equilibrio de los ecosistemas. La ley determinará los demás usos.</a:t>
            </a:r>
            <a:endParaRPr/>
          </a:p>
          <a:p>
            <a:pPr indent="0" lvl="0" marL="0" marR="0" rtl="0" algn="just">
              <a:spcBef>
                <a:spcPts val="0"/>
              </a:spcBef>
              <a:spcAft>
                <a:spcPts val="0"/>
              </a:spcAft>
              <a:buNone/>
            </a:pPr>
            <a:r>
              <a:t/>
            </a:r>
            <a:endParaRPr sz="2000">
              <a:solidFill>
                <a:srgbClr val="321547"/>
              </a:solidFill>
              <a:latin typeface="Arial"/>
              <a:ea typeface="Arial"/>
              <a:cs typeface="Arial"/>
              <a:sym typeface="Arial"/>
            </a:endParaRPr>
          </a:p>
          <a:p>
            <a:pPr indent="0" lvl="0" marL="0" marR="0" rtl="0" algn="just">
              <a:spcBef>
                <a:spcPts val="0"/>
              </a:spcBef>
              <a:spcAft>
                <a:spcPts val="0"/>
              </a:spcAft>
              <a:buNone/>
            </a:pPr>
            <a:r>
              <a:rPr lang="es-ES" sz="2000">
                <a:solidFill>
                  <a:srgbClr val="321547"/>
                </a:solidFill>
                <a:latin typeface="Arial"/>
                <a:ea typeface="Arial"/>
                <a:cs typeface="Arial"/>
                <a:sym typeface="Arial"/>
              </a:rPr>
              <a:t>310.- Artículo 2.- El Estado velará por un uso razonable de las aguas. Las autorizaciones de uso de agua serán otorgadas por la Agencia Nacional de Aguas, de carácter incomerciable, concedidas basándose en la disponibilidad efectiva de las aguas, y obligarán al titular al uso que justifica su otorgamiento.</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79" name="Google Shape;179;p22"/>
          <p:cNvSpPr txBox="1"/>
          <p:nvPr/>
        </p:nvSpPr>
        <p:spPr>
          <a:xfrm>
            <a:off x="762059" y="574776"/>
            <a:ext cx="486607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1800">
                <a:solidFill>
                  <a:srgbClr val="321547"/>
                </a:solidFill>
                <a:latin typeface="Arial"/>
                <a:ea typeface="Arial"/>
                <a:cs typeface="Arial"/>
                <a:sym typeface="Arial"/>
              </a:rPr>
              <a:t>ESTATUTO CONSTITUCIONAL DEL AGUA</a:t>
            </a:r>
            <a:endParaRPr b="1" sz="1800">
              <a:solidFill>
                <a:srgbClr val="321547"/>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EE599"/>
        </a:solidFill>
      </p:bgPr>
    </p:bg>
    <p:spTree>
      <p:nvGrpSpPr>
        <p:cNvPr id="183" name="Shape 183"/>
        <p:cNvGrpSpPr/>
        <p:nvPr/>
      </p:nvGrpSpPr>
      <p:grpSpPr>
        <a:xfrm>
          <a:off x="0" y="0"/>
          <a:ext cx="0" cy="0"/>
          <a:chOff x="0" y="0"/>
          <a:chExt cx="0" cy="0"/>
        </a:xfrm>
      </p:grpSpPr>
      <p:pic>
        <p:nvPicPr>
          <p:cNvPr id="184" name="Google Shape;184;p23"/>
          <p:cNvPicPr preferRelativeResize="0"/>
          <p:nvPr/>
        </p:nvPicPr>
        <p:blipFill rotWithShape="1">
          <a:blip r:embed="rId3">
            <a:alphaModFix/>
          </a:blip>
          <a:srcRect b="0" l="0" r="0" t="0"/>
          <a:stretch/>
        </p:blipFill>
        <p:spPr>
          <a:xfrm>
            <a:off x="2015412" y="6404073"/>
            <a:ext cx="10176588" cy="447512"/>
          </a:xfrm>
          <a:prstGeom prst="rect">
            <a:avLst/>
          </a:prstGeom>
          <a:noFill/>
          <a:ln>
            <a:noFill/>
          </a:ln>
        </p:spPr>
      </p:pic>
      <p:pic>
        <p:nvPicPr>
          <p:cNvPr id="185" name="Google Shape;185;p23"/>
          <p:cNvPicPr preferRelativeResize="0"/>
          <p:nvPr/>
        </p:nvPicPr>
        <p:blipFill rotWithShape="1">
          <a:blip r:embed="rId4">
            <a:alphaModFix/>
          </a:blip>
          <a:srcRect b="0" l="0" r="0" t="0"/>
          <a:stretch/>
        </p:blipFill>
        <p:spPr>
          <a:xfrm>
            <a:off x="-29010" y="5837756"/>
            <a:ext cx="5260433" cy="1013829"/>
          </a:xfrm>
          <a:prstGeom prst="rect">
            <a:avLst/>
          </a:prstGeom>
          <a:noFill/>
          <a:ln>
            <a:noFill/>
          </a:ln>
        </p:spPr>
      </p:pic>
      <p:pic>
        <p:nvPicPr>
          <p:cNvPr id="186" name="Google Shape;186;p23"/>
          <p:cNvPicPr preferRelativeResize="0"/>
          <p:nvPr/>
        </p:nvPicPr>
        <p:blipFill rotWithShape="1">
          <a:blip r:embed="rId5">
            <a:alphaModFix/>
          </a:blip>
          <a:srcRect b="0" l="0" r="0" t="0"/>
          <a:stretch/>
        </p:blipFill>
        <p:spPr>
          <a:xfrm>
            <a:off x="10587136" y="1"/>
            <a:ext cx="1604864" cy="1604864"/>
          </a:xfrm>
          <a:prstGeom prst="rect">
            <a:avLst/>
          </a:prstGeom>
          <a:noFill/>
          <a:ln>
            <a:noFill/>
          </a:ln>
        </p:spPr>
      </p:pic>
      <p:pic>
        <p:nvPicPr>
          <p:cNvPr id="187" name="Google Shape;187;p23"/>
          <p:cNvPicPr preferRelativeResize="0"/>
          <p:nvPr/>
        </p:nvPicPr>
        <p:blipFill rotWithShape="1">
          <a:blip r:embed="rId6">
            <a:alphaModFix/>
          </a:blip>
          <a:srcRect b="0" l="0" r="0" t="0"/>
          <a:stretch/>
        </p:blipFill>
        <p:spPr>
          <a:xfrm>
            <a:off x="7275845" y="3811441"/>
            <a:ext cx="4916155" cy="3040144"/>
          </a:xfrm>
          <a:prstGeom prst="rect">
            <a:avLst/>
          </a:prstGeom>
          <a:noFill/>
          <a:ln>
            <a:noFill/>
          </a:ln>
        </p:spPr>
      </p:pic>
      <p:pic>
        <p:nvPicPr>
          <p:cNvPr id="188" name="Google Shape;188;p23"/>
          <p:cNvPicPr preferRelativeResize="0"/>
          <p:nvPr/>
        </p:nvPicPr>
        <p:blipFill rotWithShape="1">
          <a:blip r:embed="rId7">
            <a:alphaModFix/>
          </a:blip>
          <a:srcRect b="0" l="0" r="0" t="0"/>
          <a:stretch/>
        </p:blipFill>
        <p:spPr>
          <a:xfrm>
            <a:off x="10579118" y="5542384"/>
            <a:ext cx="1612882" cy="1309201"/>
          </a:xfrm>
          <a:prstGeom prst="rect">
            <a:avLst/>
          </a:prstGeom>
          <a:noFill/>
          <a:ln>
            <a:noFill/>
          </a:ln>
        </p:spPr>
      </p:pic>
      <p:pic>
        <p:nvPicPr>
          <p:cNvPr id="189" name="Google Shape;189;p23"/>
          <p:cNvPicPr preferRelativeResize="0"/>
          <p:nvPr/>
        </p:nvPicPr>
        <p:blipFill rotWithShape="1">
          <a:blip r:embed="rId4">
            <a:alphaModFix/>
          </a:blip>
          <a:srcRect b="0" l="0" r="0" t="0"/>
          <a:stretch/>
        </p:blipFill>
        <p:spPr>
          <a:xfrm>
            <a:off x="6096000" y="6260762"/>
            <a:ext cx="1596371" cy="307664"/>
          </a:xfrm>
          <a:prstGeom prst="rect">
            <a:avLst/>
          </a:prstGeom>
          <a:noFill/>
          <a:ln>
            <a:noFill/>
          </a:ln>
        </p:spPr>
      </p:pic>
      <p:sp>
        <p:nvSpPr>
          <p:cNvPr id="190" name="Google Shape;190;p23"/>
          <p:cNvSpPr txBox="1"/>
          <p:nvPr/>
        </p:nvSpPr>
        <p:spPr>
          <a:xfrm>
            <a:off x="762059" y="574776"/>
            <a:ext cx="486607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1800">
                <a:solidFill>
                  <a:srgbClr val="321547"/>
                </a:solidFill>
                <a:latin typeface="Arial"/>
                <a:ea typeface="Arial"/>
                <a:cs typeface="Arial"/>
                <a:sym typeface="Arial"/>
              </a:rPr>
              <a:t>ESTATUTO CONSTITUCIONAL DEL AGUA</a:t>
            </a:r>
            <a:endParaRPr b="1" sz="1800">
              <a:solidFill>
                <a:srgbClr val="321547"/>
              </a:solidFill>
              <a:latin typeface="Arial"/>
              <a:ea typeface="Arial"/>
              <a:cs typeface="Arial"/>
              <a:sym typeface="Arial"/>
            </a:endParaRPr>
          </a:p>
        </p:txBody>
      </p:sp>
      <p:sp>
        <p:nvSpPr>
          <p:cNvPr id="191" name="Google Shape;191;p23"/>
          <p:cNvSpPr/>
          <p:nvPr/>
        </p:nvSpPr>
        <p:spPr>
          <a:xfrm>
            <a:off x="564162" y="1159594"/>
            <a:ext cx="10465787" cy="4524315"/>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lang="es-ES" sz="1800">
                <a:solidFill>
                  <a:srgbClr val="321547"/>
                </a:solidFill>
                <a:latin typeface="Arial"/>
                <a:ea typeface="Arial"/>
                <a:cs typeface="Arial"/>
                <a:sym typeface="Arial"/>
              </a:rPr>
              <a:t>311.- Artículo 3.- El Estado asegurará un sistema de gobernanza de las aguas participativo y descentralizado, a través del manejo integrado de cuencas, y siendo la cuenca hidrográfica la unidad mínima de gestión.</a:t>
            </a:r>
            <a:endParaRPr/>
          </a:p>
          <a:p>
            <a:pPr indent="0" lvl="0" marL="0" marR="0" rtl="0" algn="just">
              <a:spcBef>
                <a:spcPts val="0"/>
              </a:spcBef>
              <a:spcAft>
                <a:spcPts val="0"/>
              </a:spcAft>
              <a:buNone/>
            </a:pPr>
            <a:r>
              <a:t/>
            </a:r>
            <a:endParaRPr sz="1800">
              <a:solidFill>
                <a:srgbClr val="321547"/>
              </a:solidFill>
              <a:latin typeface="Arial"/>
              <a:ea typeface="Arial"/>
              <a:cs typeface="Arial"/>
              <a:sym typeface="Arial"/>
            </a:endParaRPr>
          </a:p>
          <a:p>
            <a:pPr indent="0" lvl="0" marL="0" marR="0" rtl="0" algn="just">
              <a:spcBef>
                <a:spcPts val="0"/>
              </a:spcBef>
              <a:spcAft>
                <a:spcPts val="0"/>
              </a:spcAft>
              <a:buNone/>
            </a:pPr>
            <a:r>
              <a:rPr lang="es-ES" sz="1800">
                <a:solidFill>
                  <a:srgbClr val="321547"/>
                </a:solidFill>
                <a:latin typeface="Arial"/>
                <a:ea typeface="Arial"/>
                <a:cs typeface="Arial"/>
                <a:sym typeface="Arial"/>
              </a:rPr>
              <a:t> Los Consejos de Cuenca serán los responsables de la administración de las aguas, sin perjuicio de la supervigilancia y demás atribuciones de la Agencia Nacional de las Aguas y otras instituciones competentes. La ley regulará las atribuciones, funcionamiento y composición de los Consejos. </a:t>
            </a:r>
            <a:endParaRPr/>
          </a:p>
          <a:p>
            <a:pPr indent="0" lvl="0" marL="0" marR="0" rtl="0" algn="just">
              <a:spcBef>
                <a:spcPts val="0"/>
              </a:spcBef>
              <a:spcAft>
                <a:spcPts val="0"/>
              </a:spcAft>
              <a:buNone/>
            </a:pPr>
            <a:r>
              <a:t/>
            </a:r>
            <a:endParaRPr sz="1800">
              <a:solidFill>
                <a:srgbClr val="321547"/>
              </a:solidFill>
              <a:latin typeface="Arial"/>
              <a:ea typeface="Arial"/>
              <a:cs typeface="Arial"/>
              <a:sym typeface="Arial"/>
            </a:endParaRPr>
          </a:p>
          <a:p>
            <a:pPr indent="0" lvl="0" marL="0" marR="0" rtl="0" algn="just">
              <a:spcBef>
                <a:spcPts val="0"/>
              </a:spcBef>
              <a:spcAft>
                <a:spcPts val="0"/>
              </a:spcAft>
              <a:buNone/>
            </a:pPr>
            <a:r>
              <a:rPr lang="es-ES" sz="1800">
                <a:solidFill>
                  <a:srgbClr val="321547"/>
                </a:solidFill>
                <a:latin typeface="Arial"/>
                <a:ea typeface="Arial"/>
                <a:cs typeface="Arial"/>
                <a:sym typeface="Arial"/>
              </a:rPr>
              <a:t>Esta deberá considerar, a lo menos, la presencia de los titulares de autorizaciones de aguas, la sociedad civil y las entidades territoriales con presencia en la respectiva cuenca, velando que ningún actor pueda alcanzar el control por sí solo. Los Consejos podrán coordinarse y asociarse cuando sea pertinente.</a:t>
            </a:r>
            <a:endParaRPr/>
          </a:p>
          <a:p>
            <a:pPr indent="0" lvl="0" marL="0" marR="0" rtl="0" algn="just">
              <a:spcBef>
                <a:spcPts val="0"/>
              </a:spcBef>
              <a:spcAft>
                <a:spcPts val="0"/>
              </a:spcAft>
              <a:buNone/>
            </a:pPr>
            <a:r>
              <a:t/>
            </a:r>
            <a:endParaRPr sz="1800">
              <a:solidFill>
                <a:srgbClr val="321547"/>
              </a:solidFill>
              <a:latin typeface="Arial"/>
              <a:ea typeface="Arial"/>
              <a:cs typeface="Arial"/>
              <a:sym typeface="Arial"/>
            </a:endParaRPr>
          </a:p>
          <a:p>
            <a:pPr indent="0" lvl="0" marL="0" marR="0" rtl="0" algn="just">
              <a:spcBef>
                <a:spcPts val="0"/>
              </a:spcBef>
              <a:spcAft>
                <a:spcPts val="0"/>
              </a:spcAft>
              <a:buNone/>
            </a:pPr>
            <a:r>
              <a:rPr lang="es-ES" sz="1800">
                <a:solidFill>
                  <a:srgbClr val="321547"/>
                </a:solidFill>
                <a:latin typeface="Arial"/>
                <a:ea typeface="Arial"/>
                <a:cs typeface="Arial"/>
                <a:sym typeface="Arial"/>
              </a:rPr>
              <a:t> En aquellos casos en que no se constituya un Consejo, la administración será determinada por la Agencia Nacional de Agua</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EE599"/>
        </a:solidFill>
      </p:bgPr>
    </p:bg>
    <p:spTree>
      <p:nvGrpSpPr>
        <p:cNvPr id="195" name="Shape 195"/>
        <p:cNvGrpSpPr/>
        <p:nvPr/>
      </p:nvGrpSpPr>
      <p:grpSpPr>
        <a:xfrm>
          <a:off x="0" y="0"/>
          <a:ext cx="0" cy="0"/>
          <a:chOff x="0" y="0"/>
          <a:chExt cx="0" cy="0"/>
        </a:xfrm>
      </p:grpSpPr>
      <p:pic>
        <p:nvPicPr>
          <p:cNvPr id="196" name="Google Shape;196;p24"/>
          <p:cNvPicPr preferRelativeResize="0"/>
          <p:nvPr/>
        </p:nvPicPr>
        <p:blipFill rotWithShape="1">
          <a:blip r:embed="rId3">
            <a:alphaModFix/>
          </a:blip>
          <a:srcRect b="0" l="0" r="0" t="0"/>
          <a:stretch/>
        </p:blipFill>
        <p:spPr>
          <a:xfrm>
            <a:off x="2015412" y="6404073"/>
            <a:ext cx="10176588" cy="447512"/>
          </a:xfrm>
          <a:prstGeom prst="rect">
            <a:avLst/>
          </a:prstGeom>
          <a:noFill/>
          <a:ln>
            <a:noFill/>
          </a:ln>
        </p:spPr>
      </p:pic>
      <p:pic>
        <p:nvPicPr>
          <p:cNvPr id="197" name="Google Shape;197;p24"/>
          <p:cNvPicPr preferRelativeResize="0"/>
          <p:nvPr/>
        </p:nvPicPr>
        <p:blipFill rotWithShape="1">
          <a:blip r:embed="rId4">
            <a:alphaModFix/>
          </a:blip>
          <a:srcRect b="0" l="0" r="0" t="0"/>
          <a:stretch/>
        </p:blipFill>
        <p:spPr>
          <a:xfrm>
            <a:off x="-29010" y="5837756"/>
            <a:ext cx="5260433" cy="1013829"/>
          </a:xfrm>
          <a:prstGeom prst="rect">
            <a:avLst/>
          </a:prstGeom>
          <a:noFill/>
          <a:ln>
            <a:noFill/>
          </a:ln>
        </p:spPr>
      </p:pic>
      <p:pic>
        <p:nvPicPr>
          <p:cNvPr id="198" name="Google Shape;198;p24"/>
          <p:cNvPicPr preferRelativeResize="0"/>
          <p:nvPr/>
        </p:nvPicPr>
        <p:blipFill rotWithShape="1">
          <a:blip r:embed="rId5">
            <a:alphaModFix/>
          </a:blip>
          <a:srcRect b="0" l="0" r="0" t="0"/>
          <a:stretch/>
        </p:blipFill>
        <p:spPr>
          <a:xfrm>
            <a:off x="10587136" y="1"/>
            <a:ext cx="1604864" cy="1604864"/>
          </a:xfrm>
          <a:prstGeom prst="rect">
            <a:avLst/>
          </a:prstGeom>
          <a:noFill/>
          <a:ln>
            <a:noFill/>
          </a:ln>
        </p:spPr>
      </p:pic>
      <p:pic>
        <p:nvPicPr>
          <p:cNvPr id="199" name="Google Shape;199;p24"/>
          <p:cNvPicPr preferRelativeResize="0"/>
          <p:nvPr/>
        </p:nvPicPr>
        <p:blipFill rotWithShape="1">
          <a:blip r:embed="rId6">
            <a:alphaModFix/>
          </a:blip>
          <a:srcRect b="0" l="0" r="0" t="0"/>
          <a:stretch/>
        </p:blipFill>
        <p:spPr>
          <a:xfrm>
            <a:off x="7275845" y="3811441"/>
            <a:ext cx="4916155" cy="3040144"/>
          </a:xfrm>
          <a:prstGeom prst="rect">
            <a:avLst/>
          </a:prstGeom>
          <a:noFill/>
          <a:ln>
            <a:noFill/>
          </a:ln>
        </p:spPr>
      </p:pic>
      <p:pic>
        <p:nvPicPr>
          <p:cNvPr id="200" name="Google Shape;200;p24"/>
          <p:cNvPicPr preferRelativeResize="0"/>
          <p:nvPr/>
        </p:nvPicPr>
        <p:blipFill rotWithShape="1">
          <a:blip r:embed="rId7">
            <a:alphaModFix/>
          </a:blip>
          <a:srcRect b="0" l="0" r="0" t="0"/>
          <a:stretch/>
        </p:blipFill>
        <p:spPr>
          <a:xfrm>
            <a:off x="10579118" y="5542384"/>
            <a:ext cx="1612882" cy="1309201"/>
          </a:xfrm>
          <a:prstGeom prst="rect">
            <a:avLst/>
          </a:prstGeom>
          <a:noFill/>
          <a:ln>
            <a:noFill/>
          </a:ln>
        </p:spPr>
      </p:pic>
      <p:pic>
        <p:nvPicPr>
          <p:cNvPr id="201" name="Google Shape;201;p24"/>
          <p:cNvPicPr preferRelativeResize="0"/>
          <p:nvPr/>
        </p:nvPicPr>
        <p:blipFill rotWithShape="1">
          <a:blip r:embed="rId4">
            <a:alphaModFix/>
          </a:blip>
          <a:srcRect b="0" l="0" r="0" t="0"/>
          <a:stretch/>
        </p:blipFill>
        <p:spPr>
          <a:xfrm>
            <a:off x="6096000" y="6260762"/>
            <a:ext cx="1596371" cy="307664"/>
          </a:xfrm>
          <a:prstGeom prst="rect">
            <a:avLst/>
          </a:prstGeom>
          <a:noFill/>
          <a:ln>
            <a:noFill/>
          </a:ln>
        </p:spPr>
      </p:pic>
      <p:sp>
        <p:nvSpPr>
          <p:cNvPr id="202" name="Google Shape;202;p24"/>
          <p:cNvSpPr txBox="1"/>
          <p:nvPr/>
        </p:nvSpPr>
        <p:spPr>
          <a:xfrm>
            <a:off x="762059" y="574776"/>
            <a:ext cx="486607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1800">
                <a:solidFill>
                  <a:srgbClr val="321547"/>
                </a:solidFill>
                <a:latin typeface="Arial"/>
                <a:ea typeface="Arial"/>
                <a:cs typeface="Arial"/>
                <a:sym typeface="Arial"/>
              </a:rPr>
              <a:t>ESTATUTO CONSTITUCIONAL DEL AGUA</a:t>
            </a:r>
            <a:endParaRPr b="1" sz="1800">
              <a:solidFill>
                <a:srgbClr val="321547"/>
              </a:solidFill>
              <a:latin typeface="Arial"/>
              <a:ea typeface="Arial"/>
              <a:cs typeface="Arial"/>
              <a:sym typeface="Arial"/>
            </a:endParaRPr>
          </a:p>
        </p:txBody>
      </p:sp>
      <p:sp>
        <p:nvSpPr>
          <p:cNvPr id="203" name="Google Shape;203;p24"/>
          <p:cNvSpPr/>
          <p:nvPr/>
        </p:nvSpPr>
        <p:spPr>
          <a:xfrm>
            <a:off x="762059" y="1472618"/>
            <a:ext cx="10014956" cy="2862322"/>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lang="es-ES" sz="1800">
                <a:solidFill>
                  <a:srgbClr val="321547"/>
                </a:solidFill>
                <a:latin typeface="Arial"/>
                <a:ea typeface="Arial"/>
                <a:cs typeface="Arial"/>
                <a:sym typeface="Arial"/>
              </a:rPr>
              <a:t>312.- Artículo 4.- La Constitución reconoce a los pueblos y naciones indígenas el uso tradicional de las aguas situadas en autonomías territoriales indígenas o territorios indígenas. Es deber del Estado garantizar su protección, integridad y abastecimiento, en conformidad a la Constitución </a:t>
            </a:r>
            <a:endParaRPr/>
          </a:p>
          <a:p>
            <a:pPr indent="0" lvl="0" marL="0" marR="0" rtl="0" algn="just">
              <a:spcBef>
                <a:spcPts val="0"/>
              </a:spcBef>
              <a:spcAft>
                <a:spcPts val="0"/>
              </a:spcAft>
              <a:buNone/>
            </a:pPr>
            <a:r>
              <a:rPr lang="es-ES" sz="1800">
                <a:solidFill>
                  <a:srgbClr val="321547"/>
                </a:solidFill>
                <a:latin typeface="Arial"/>
                <a:ea typeface="Arial"/>
                <a:cs typeface="Arial"/>
                <a:sym typeface="Arial"/>
              </a:rPr>
              <a:t>y la ley.</a:t>
            </a:r>
            <a:endParaRPr/>
          </a:p>
          <a:p>
            <a:pPr indent="0" lvl="0" marL="0" marR="0" rtl="0" algn="just">
              <a:spcBef>
                <a:spcPts val="0"/>
              </a:spcBef>
              <a:spcAft>
                <a:spcPts val="0"/>
              </a:spcAft>
              <a:buNone/>
            </a:pPr>
            <a:r>
              <a:t/>
            </a:r>
            <a:endParaRPr sz="1800">
              <a:solidFill>
                <a:srgbClr val="321547"/>
              </a:solidFill>
              <a:latin typeface="Arial"/>
              <a:ea typeface="Arial"/>
              <a:cs typeface="Arial"/>
              <a:sym typeface="Arial"/>
            </a:endParaRPr>
          </a:p>
          <a:p>
            <a:pPr indent="0" lvl="0" marL="0" marR="0" rtl="0" algn="just">
              <a:spcBef>
                <a:spcPts val="0"/>
              </a:spcBef>
              <a:spcAft>
                <a:spcPts val="0"/>
              </a:spcAft>
              <a:buNone/>
            </a:pPr>
            <a:r>
              <a:t/>
            </a:r>
            <a:endParaRPr sz="1800">
              <a:solidFill>
                <a:srgbClr val="321547"/>
              </a:solidFill>
              <a:latin typeface="Arial"/>
              <a:ea typeface="Arial"/>
              <a:cs typeface="Arial"/>
              <a:sym typeface="Arial"/>
            </a:endParaRPr>
          </a:p>
          <a:p>
            <a:pPr indent="0" lvl="0" marL="0" marR="0" rtl="0" algn="just">
              <a:spcBef>
                <a:spcPts val="0"/>
              </a:spcBef>
              <a:spcAft>
                <a:spcPts val="0"/>
              </a:spcAft>
              <a:buNone/>
            </a:pPr>
            <a:r>
              <a:rPr lang="es-ES" sz="1800">
                <a:solidFill>
                  <a:srgbClr val="321547"/>
                </a:solidFill>
                <a:latin typeface="Arial"/>
                <a:ea typeface="Arial"/>
                <a:cs typeface="Arial"/>
                <a:sym typeface="Arial"/>
              </a:rPr>
              <a:t>313.- Artículo 5.- El Estado deberá promover y proteger la gestión comunitaria de agua potable y saneamiento, especialmente en áreas y territorios rurales y extremos, en conformidad a la ley</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2D050"/>
        </a:solidFill>
      </p:bgPr>
    </p:bg>
    <p:spTree>
      <p:nvGrpSpPr>
        <p:cNvPr id="207" name="Shape 207"/>
        <p:cNvGrpSpPr/>
        <p:nvPr/>
      </p:nvGrpSpPr>
      <p:grpSpPr>
        <a:xfrm>
          <a:off x="0" y="0"/>
          <a:ext cx="0" cy="0"/>
          <a:chOff x="0" y="0"/>
          <a:chExt cx="0" cy="0"/>
        </a:xfrm>
      </p:grpSpPr>
      <p:pic>
        <p:nvPicPr>
          <p:cNvPr descr="Forma&#10;&#10;Descripción generada automáticamente con confianza media" id="208" name="Google Shape;208;p25"/>
          <p:cNvPicPr preferRelativeResize="0"/>
          <p:nvPr/>
        </p:nvPicPr>
        <p:blipFill rotWithShape="1">
          <a:blip r:embed="rId3">
            <a:alphaModFix/>
          </a:blip>
          <a:srcRect b="0" l="0" r="0" t="0"/>
          <a:stretch/>
        </p:blipFill>
        <p:spPr>
          <a:xfrm flipH="1" rot="10800000">
            <a:off x="4439815" y="5195690"/>
            <a:ext cx="6120689" cy="792089"/>
          </a:xfrm>
          <a:prstGeom prst="rect">
            <a:avLst/>
          </a:prstGeom>
          <a:noFill/>
          <a:ln>
            <a:noFill/>
          </a:ln>
        </p:spPr>
      </p:pic>
      <p:sp>
        <p:nvSpPr>
          <p:cNvPr id="209" name="Google Shape;209;p25"/>
          <p:cNvSpPr txBox="1"/>
          <p:nvPr/>
        </p:nvSpPr>
        <p:spPr>
          <a:xfrm>
            <a:off x="4913188" y="2510637"/>
            <a:ext cx="7278812" cy="3757386"/>
          </a:xfrm>
          <a:prstGeom prst="rect">
            <a:avLst/>
          </a:prstGeom>
          <a:noFill/>
          <a:ln>
            <a:noFill/>
          </a:ln>
        </p:spPr>
        <p:txBody>
          <a:bodyPr anchorCtr="0" anchor="t" bIns="45700" lIns="91425" spcFirstLastPara="1" rIns="91425" wrap="square" tIns="45700">
            <a:normAutofit/>
          </a:bodyPr>
          <a:lstStyle/>
          <a:p>
            <a:pPr indent="0" lvl="0" marL="0" marR="0" rtl="0" algn="l">
              <a:lnSpc>
                <a:spcPct val="90000"/>
              </a:lnSpc>
              <a:spcBef>
                <a:spcPts val="0"/>
              </a:spcBef>
              <a:spcAft>
                <a:spcPts val="0"/>
              </a:spcAft>
              <a:buClr>
                <a:schemeClr val="lt1"/>
              </a:buClr>
              <a:buSzPts val="3200"/>
              <a:buFont typeface="Arial"/>
              <a:buNone/>
            </a:pPr>
            <a:r>
              <a:rPr b="1" lang="es-ES" sz="3200">
                <a:solidFill>
                  <a:schemeClr val="lt1"/>
                </a:solidFill>
                <a:latin typeface="Arial"/>
                <a:ea typeface="Arial"/>
                <a:cs typeface="Arial"/>
                <a:sym typeface="Arial"/>
              </a:rPr>
              <a:t> ¿Crees que son un avance? </a:t>
            </a:r>
            <a:endParaRPr/>
          </a:p>
          <a:p>
            <a:pPr indent="0" lvl="0" marL="0" marR="0" rtl="0" algn="l">
              <a:lnSpc>
                <a:spcPct val="90000"/>
              </a:lnSpc>
              <a:spcBef>
                <a:spcPts val="0"/>
              </a:spcBef>
              <a:spcAft>
                <a:spcPts val="0"/>
              </a:spcAft>
              <a:buClr>
                <a:srgbClr val="340049"/>
              </a:buClr>
              <a:buSzPts val="3200"/>
              <a:buFont typeface="Arial"/>
              <a:buNone/>
            </a:pPr>
            <a:r>
              <a:t/>
            </a:r>
            <a:endParaRPr b="1" sz="3200">
              <a:solidFill>
                <a:schemeClr val="lt1"/>
              </a:solidFill>
              <a:latin typeface="Arial"/>
              <a:ea typeface="Arial"/>
              <a:cs typeface="Arial"/>
              <a:sym typeface="Arial"/>
            </a:endParaRPr>
          </a:p>
          <a:p>
            <a:pPr indent="0" lvl="0" marL="0" marR="0" rtl="0" algn="l">
              <a:lnSpc>
                <a:spcPct val="90000"/>
              </a:lnSpc>
              <a:spcBef>
                <a:spcPts val="0"/>
              </a:spcBef>
              <a:spcAft>
                <a:spcPts val="0"/>
              </a:spcAft>
              <a:buClr>
                <a:schemeClr val="lt1"/>
              </a:buClr>
              <a:buSzPts val="3200"/>
              <a:buFont typeface="Arial"/>
              <a:buNone/>
            </a:pPr>
            <a:r>
              <a:rPr b="1" lang="es-ES" sz="3200">
                <a:solidFill>
                  <a:schemeClr val="lt1"/>
                </a:solidFill>
                <a:latin typeface="Arial"/>
                <a:ea typeface="Arial"/>
                <a:cs typeface="Arial"/>
                <a:sym typeface="Arial"/>
              </a:rPr>
              <a:t> ¿Cuáles son los desafíos   o elementos pendientes?</a:t>
            </a:r>
            <a:endParaRPr b="1" sz="6000">
              <a:solidFill>
                <a:schemeClr val="lt1"/>
              </a:solidFill>
              <a:latin typeface="Arial"/>
              <a:ea typeface="Arial"/>
              <a:cs typeface="Arial"/>
              <a:sym typeface="Arial"/>
            </a:endParaRPr>
          </a:p>
          <a:p>
            <a:pPr indent="0" lvl="0" marL="0" marR="0" rtl="0" algn="l">
              <a:lnSpc>
                <a:spcPct val="90000"/>
              </a:lnSpc>
              <a:spcBef>
                <a:spcPts val="0"/>
              </a:spcBef>
              <a:spcAft>
                <a:spcPts val="0"/>
              </a:spcAft>
              <a:buClr>
                <a:srgbClr val="3F3F3F"/>
              </a:buClr>
              <a:buSzPts val="3000"/>
              <a:buFont typeface="Arial"/>
              <a:buNone/>
            </a:pPr>
            <a:r>
              <a:rPr b="0" lang="es-ES" sz="3000">
                <a:solidFill>
                  <a:srgbClr val="3F3F3F"/>
                </a:solidFill>
                <a:latin typeface="Arial"/>
                <a:ea typeface="Arial"/>
                <a:cs typeface="Arial"/>
                <a:sym typeface="Arial"/>
              </a:rPr>
              <a:t> </a:t>
            </a:r>
            <a:endParaRPr/>
          </a:p>
          <a:p>
            <a:pPr indent="0" lvl="0" marL="0" marR="0" rtl="0" algn="l">
              <a:lnSpc>
                <a:spcPct val="90000"/>
              </a:lnSpc>
              <a:spcBef>
                <a:spcPts val="0"/>
              </a:spcBef>
              <a:spcAft>
                <a:spcPts val="0"/>
              </a:spcAft>
              <a:buClr>
                <a:srgbClr val="340049"/>
              </a:buClr>
              <a:buSzPts val="3000"/>
              <a:buFont typeface="Arial"/>
              <a:buNone/>
            </a:pPr>
            <a:r>
              <a:t/>
            </a:r>
            <a:endParaRPr b="0" sz="3000">
              <a:solidFill>
                <a:srgbClr val="0F273C"/>
              </a:solidFill>
              <a:latin typeface="Arial"/>
              <a:ea typeface="Arial"/>
              <a:cs typeface="Arial"/>
              <a:sym typeface="Arial"/>
            </a:endParaRPr>
          </a:p>
          <a:p>
            <a:pPr indent="0" lvl="0" marL="0" marR="0" rtl="0" algn="l">
              <a:lnSpc>
                <a:spcPct val="90000"/>
              </a:lnSpc>
              <a:spcBef>
                <a:spcPts val="0"/>
              </a:spcBef>
              <a:spcAft>
                <a:spcPts val="0"/>
              </a:spcAft>
              <a:buClr>
                <a:srgbClr val="340049"/>
              </a:buClr>
              <a:buSzPts val="3000"/>
              <a:buFont typeface="Arial"/>
              <a:buNone/>
            </a:pPr>
            <a:r>
              <a:t/>
            </a:r>
            <a:endParaRPr b="0" sz="3000">
              <a:solidFill>
                <a:srgbClr val="3F3F3F"/>
              </a:solidFill>
              <a:latin typeface="Arial"/>
              <a:ea typeface="Arial"/>
              <a:cs typeface="Arial"/>
              <a:sym typeface="Arial"/>
            </a:endParaRPr>
          </a:p>
          <a:p>
            <a:pPr indent="0" lvl="0" marL="0" marR="0" rtl="0" algn="l">
              <a:lnSpc>
                <a:spcPct val="90000"/>
              </a:lnSpc>
              <a:spcBef>
                <a:spcPts val="0"/>
              </a:spcBef>
              <a:spcAft>
                <a:spcPts val="0"/>
              </a:spcAft>
              <a:buClr>
                <a:srgbClr val="3F3F3F"/>
              </a:buClr>
              <a:buSzPts val="3000"/>
              <a:buFont typeface="Arial"/>
              <a:buNone/>
            </a:pPr>
            <a:r>
              <a:rPr b="0" lang="es-ES" sz="3000">
                <a:solidFill>
                  <a:srgbClr val="3F3F3F"/>
                </a:solidFill>
                <a:latin typeface="Arial"/>
                <a:ea typeface="Arial"/>
                <a:cs typeface="Arial"/>
                <a:sym typeface="Arial"/>
              </a:rPr>
              <a:t> </a:t>
            </a:r>
            <a:endParaRPr/>
          </a:p>
        </p:txBody>
      </p:sp>
      <p:pic>
        <p:nvPicPr>
          <p:cNvPr descr="Forma&#10;&#10;Descripción generada automáticamente con confianza media" id="210" name="Google Shape;210;p25"/>
          <p:cNvPicPr preferRelativeResize="0"/>
          <p:nvPr/>
        </p:nvPicPr>
        <p:blipFill rotWithShape="1">
          <a:blip r:embed="rId3">
            <a:alphaModFix/>
          </a:blip>
          <a:srcRect b="0" l="0" r="0" t="0"/>
          <a:stretch/>
        </p:blipFill>
        <p:spPr>
          <a:xfrm flipH="1" rot="10800000">
            <a:off x="4439815" y="5195690"/>
            <a:ext cx="6120689" cy="792089"/>
          </a:xfrm>
          <a:prstGeom prst="rect">
            <a:avLst/>
          </a:prstGeom>
          <a:noFill/>
          <a:ln>
            <a:noFill/>
          </a:ln>
        </p:spPr>
      </p:pic>
      <p:pic>
        <p:nvPicPr>
          <p:cNvPr descr="Patrón de fondo&#10;&#10;Descripción generada automáticamente" id="211" name="Google Shape;211;p25"/>
          <p:cNvPicPr preferRelativeResize="0"/>
          <p:nvPr/>
        </p:nvPicPr>
        <p:blipFill rotWithShape="1">
          <a:blip r:embed="rId4">
            <a:alphaModFix/>
          </a:blip>
          <a:srcRect b="0" l="0" r="0" t="0"/>
          <a:stretch/>
        </p:blipFill>
        <p:spPr>
          <a:xfrm>
            <a:off x="800876" y="290849"/>
            <a:ext cx="3164098" cy="6127011"/>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2D050"/>
        </a:solidFill>
      </p:bgPr>
    </p:bg>
    <p:spTree>
      <p:nvGrpSpPr>
        <p:cNvPr id="215" name="Shape 215"/>
        <p:cNvGrpSpPr/>
        <p:nvPr/>
      </p:nvGrpSpPr>
      <p:grpSpPr>
        <a:xfrm>
          <a:off x="0" y="0"/>
          <a:ext cx="0" cy="0"/>
          <a:chOff x="0" y="0"/>
          <a:chExt cx="0" cy="0"/>
        </a:xfrm>
      </p:grpSpPr>
      <p:pic>
        <p:nvPicPr>
          <p:cNvPr descr="Patrón de fondo&#10;&#10;Descripción generada automáticamente" id="216" name="Google Shape;216;p26"/>
          <p:cNvPicPr preferRelativeResize="0"/>
          <p:nvPr/>
        </p:nvPicPr>
        <p:blipFill rotWithShape="1">
          <a:blip r:embed="rId3">
            <a:alphaModFix/>
          </a:blip>
          <a:srcRect b="0" l="0" r="0" t="0"/>
          <a:stretch/>
        </p:blipFill>
        <p:spPr>
          <a:xfrm>
            <a:off x="2466894" y="1178665"/>
            <a:ext cx="2589751" cy="5206584"/>
          </a:xfrm>
          <a:prstGeom prst="rect">
            <a:avLst/>
          </a:prstGeom>
          <a:noFill/>
          <a:ln>
            <a:noFill/>
          </a:ln>
        </p:spPr>
      </p:pic>
      <p:sp>
        <p:nvSpPr>
          <p:cNvPr id="217" name="Google Shape;217;p26"/>
          <p:cNvSpPr txBox="1"/>
          <p:nvPr/>
        </p:nvSpPr>
        <p:spPr>
          <a:xfrm>
            <a:off x="536448" y="1542724"/>
            <a:ext cx="4108640" cy="4690125"/>
          </a:xfrm>
          <a:prstGeom prst="rect">
            <a:avLst/>
          </a:prstGeom>
          <a:noFill/>
          <a:ln>
            <a:noFill/>
          </a:ln>
        </p:spPr>
        <p:txBody>
          <a:bodyPr anchorCtr="0" anchor="t" bIns="45700" lIns="91425" spcFirstLastPara="1" rIns="91425" wrap="square" tIns="45700">
            <a:noAutofit/>
          </a:bodyPr>
          <a:lstStyle/>
          <a:p>
            <a:pPr indent="0" lvl="0" marL="0" marR="0" rtl="0" algn="just">
              <a:lnSpc>
                <a:spcPct val="90000"/>
              </a:lnSpc>
              <a:spcBef>
                <a:spcPts val="0"/>
              </a:spcBef>
              <a:spcAft>
                <a:spcPts val="0"/>
              </a:spcAft>
              <a:buClr>
                <a:srgbClr val="FFD00D"/>
              </a:buClr>
              <a:buSzPts val="1700"/>
              <a:buFont typeface="Arial"/>
              <a:buNone/>
            </a:pPr>
            <a:r>
              <a:t/>
            </a:r>
            <a:endParaRPr sz="1700" u="none">
              <a:solidFill>
                <a:srgbClr val="340049"/>
              </a:solidFill>
              <a:latin typeface="Arial"/>
              <a:ea typeface="Arial"/>
              <a:cs typeface="Arial"/>
              <a:sym typeface="Arial"/>
            </a:endParaRPr>
          </a:p>
          <a:p>
            <a:pPr indent="0" lvl="0" marL="0" marR="0" rtl="0" algn="just">
              <a:lnSpc>
                <a:spcPct val="90000"/>
              </a:lnSpc>
              <a:spcBef>
                <a:spcPts val="2400"/>
              </a:spcBef>
              <a:spcAft>
                <a:spcPts val="0"/>
              </a:spcAft>
              <a:buClr>
                <a:srgbClr val="FFD00D"/>
              </a:buClr>
              <a:buSzPts val="1700"/>
              <a:buFont typeface="Arial"/>
              <a:buNone/>
            </a:pPr>
            <a:r>
              <a:t/>
            </a:r>
            <a:endParaRPr sz="1700" u="none">
              <a:solidFill>
                <a:srgbClr val="340049"/>
              </a:solidFill>
              <a:latin typeface="Arial"/>
              <a:ea typeface="Arial"/>
              <a:cs typeface="Arial"/>
              <a:sym typeface="Arial"/>
            </a:endParaRPr>
          </a:p>
        </p:txBody>
      </p:sp>
      <p:sp>
        <p:nvSpPr>
          <p:cNvPr id="218" name="Google Shape;218;p26"/>
          <p:cNvSpPr txBox="1"/>
          <p:nvPr/>
        </p:nvSpPr>
        <p:spPr>
          <a:xfrm>
            <a:off x="6854550" y="1928420"/>
            <a:ext cx="4108640" cy="4690125"/>
          </a:xfrm>
          <a:prstGeom prst="rect">
            <a:avLst/>
          </a:prstGeom>
          <a:noFill/>
          <a:ln>
            <a:noFill/>
          </a:ln>
        </p:spPr>
        <p:txBody>
          <a:bodyPr anchorCtr="0" anchor="t" bIns="45700" lIns="91425" spcFirstLastPara="1" rIns="91425" wrap="square" tIns="45700">
            <a:noAutofit/>
          </a:bodyPr>
          <a:lstStyle/>
          <a:p>
            <a:pPr indent="0" lvl="0" marL="0" marR="0" rtl="0" algn="just">
              <a:lnSpc>
                <a:spcPct val="90000"/>
              </a:lnSpc>
              <a:spcBef>
                <a:spcPts val="0"/>
              </a:spcBef>
              <a:spcAft>
                <a:spcPts val="0"/>
              </a:spcAft>
              <a:buClr>
                <a:srgbClr val="FFD00D"/>
              </a:buClr>
              <a:buSzPts val="1700"/>
              <a:buFont typeface="Arial"/>
              <a:buNone/>
            </a:pPr>
            <a:r>
              <a:t/>
            </a:r>
            <a:endParaRPr sz="1700" u="none">
              <a:solidFill>
                <a:srgbClr val="340049"/>
              </a:solidFill>
              <a:latin typeface="Arial"/>
              <a:ea typeface="Arial"/>
              <a:cs typeface="Arial"/>
              <a:sym typeface="Arial"/>
            </a:endParaRPr>
          </a:p>
          <a:p>
            <a:pPr indent="0" lvl="0" marL="0" marR="0" rtl="0" algn="just">
              <a:lnSpc>
                <a:spcPct val="90000"/>
              </a:lnSpc>
              <a:spcBef>
                <a:spcPts val="2400"/>
              </a:spcBef>
              <a:spcAft>
                <a:spcPts val="0"/>
              </a:spcAft>
              <a:buClr>
                <a:srgbClr val="FFD00D"/>
              </a:buClr>
              <a:buSzPts val="1700"/>
              <a:buFont typeface="Arial"/>
              <a:buNone/>
            </a:pPr>
            <a:r>
              <a:t/>
            </a:r>
            <a:endParaRPr sz="1700" u="none">
              <a:solidFill>
                <a:srgbClr val="340049"/>
              </a:solidFill>
              <a:latin typeface="Arial"/>
              <a:ea typeface="Arial"/>
              <a:cs typeface="Arial"/>
              <a:sym typeface="Arial"/>
            </a:endParaRPr>
          </a:p>
        </p:txBody>
      </p:sp>
      <p:sp>
        <p:nvSpPr>
          <p:cNvPr id="219" name="Google Shape;219;p26"/>
          <p:cNvSpPr txBox="1"/>
          <p:nvPr/>
        </p:nvSpPr>
        <p:spPr>
          <a:xfrm>
            <a:off x="688848" y="1695124"/>
            <a:ext cx="4108640" cy="4690125"/>
          </a:xfrm>
          <a:prstGeom prst="rect">
            <a:avLst/>
          </a:prstGeom>
          <a:noFill/>
          <a:ln>
            <a:noFill/>
          </a:ln>
        </p:spPr>
        <p:txBody>
          <a:bodyPr anchorCtr="0" anchor="t" bIns="45700" lIns="91425" spcFirstLastPara="1" rIns="91425" wrap="square" tIns="45700">
            <a:noAutofit/>
          </a:bodyPr>
          <a:lstStyle/>
          <a:p>
            <a:pPr indent="0" lvl="0" marL="0" marR="0" rtl="0" algn="just">
              <a:lnSpc>
                <a:spcPct val="90000"/>
              </a:lnSpc>
              <a:spcBef>
                <a:spcPts val="0"/>
              </a:spcBef>
              <a:spcAft>
                <a:spcPts val="0"/>
              </a:spcAft>
              <a:buClr>
                <a:srgbClr val="FFD00D"/>
              </a:buClr>
              <a:buSzPts val="1700"/>
              <a:buFont typeface="Arial"/>
              <a:buNone/>
            </a:pPr>
            <a:r>
              <a:t/>
            </a:r>
            <a:endParaRPr sz="1700" u="none">
              <a:solidFill>
                <a:srgbClr val="340049"/>
              </a:solidFill>
              <a:latin typeface="Arial"/>
              <a:ea typeface="Arial"/>
              <a:cs typeface="Arial"/>
              <a:sym typeface="Arial"/>
            </a:endParaRPr>
          </a:p>
          <a:p>
            <a:pPr indent="0" lvl="0" marL="0" marR="0" rtl="0" algn="just">
              <a:lnSpc>
                <a:spcPct val="90000"/>
              </a:lnSpc>
              <a:spcBef>
                <a:spcPts val="2400"/>
              </a:spcBef>
              <a:spcAft>
                <a:spcPts val="0"/>
              </a:spcAft>
              <a:buClr>
                <a:srgbClr val="FFD00D"/>
              </a:buClr>
              <a:buSzPts val="1700"/>
              <a:buFont typeface="Arial"/>
              <a:buNone/>
            </a:pPr>
            <a:r>
              <a:t/>
            </a:r>
            <a:endParaRPr sz="1700" u="none">
              <a:solidFill>
                <a:srgbClr val="340049"/>
              </a:solidFill>
              <a:latin typeface="Arial"/>
              <a:ea typeface="Arial"/>
              <a:cs typeface="Arial"/>
              <a:sym typeface="Arial"/>
            </a:endParaRPr>
          </a:p>
        </p:txBody>
      </p:sp>
      <p:sp>
        <p:nvSpPr>
          <p:cNvPr id="220" name="Google Shape;220;p26"/>
          <p:cNvSpPr txBox="1"/>
          <p:nvPr/>
        </p:nvSpPr>
        <p:spPr>
          <a:xfrm>
            <a:off x="841248" y="1847524"/>
            <a:ext cx="4108640" cy="4690125"/>
          </a:xfrm>
          <a:prstGeom prst="rect">
            <a:avLst/>
          </a:prstGeom>
          <a:noFill/>
          <a:ln>
            <a:noFill/>
          </a:ln>
        </p:spPr>
        <p:txBody>
          <a:bodyPr anchorCtr="0" anchor="t" bIns="45700" lIns="91425" spcFirstLastPara="1" rIns="91425" wrap="square" tIns="45700">
            <a:noAutofit/>
          </a:bodyPr>
          <a:lstStyle/>
          <a:p>
            <a:pPr indent="0" lvl="0" marL="0" marR="0" rtl="0" algn="just">
              <a:lnSpc>
                <a:spcPct val="90000"/>
              </a:lnSpc>
              <a:spcBef>
                <a:spcPts val="0"/>
              </a:spcBef>
              <a:spcAft>
                <a:spcPts val="0"/>
              </a:spcAft>
              <a:buClr>
                <a:srgbClr val="FFD00D"/>
              </a:buClr>
              <a:buSzPts val="1700"/>
              <a:buFont typeface="Arial"/>
              <a:buNone/>
            </a:pPr>
            <a:r>
              <a:t/>
            </a:r>
            <a:endParaRPr sz="1700" u="none">
              <a:solidFill>
                <a:srgbClr val="340049"/>
              </a:solidFill>
              <a:latin typeface="Arial"/>
              <a:ea typeface="Arial"/>
              <a:cs typeface="Arial"/>
              <a:sym typeface="Arial"/>
            </a:endParaRPr>
          </a:p>
          <a:p>
            <a:pPr indent="0" lvl="0" marL="0" marR="0" rtl="0" algn="just">
              <a:lnSpc>
                <a:spcPct val="90000"/>
              </a:lnSpc>
              <a:spcBef>
                <a:spcPts val="2400"/>
              </a:spcBef>
              <a:spcAft>
                <a:spcPts val="0"/>
              </a:spcAft>
              <a:buClr>
                <a:srgbClr val="FFD00D"/>
              </a:buClr>
              <a:buSzPts val="1700"/>
              <a:buFont typeface="Arial"/>
              <a:buNone/>
            </a:pPr>
            <a:r>
              <a:t/>
            </a:r>
            <a:endParaRPr sz="1700" u="none">
              <a:solidFill>
                <a:srgbClr val="340049"/>
              </a:solidFill>
              <a:latin typeface="Arial"/>
              <a:ea typeface="Arial"/>
              <a:cs typeface="Arial"/>
              <a:sym typeface="Arial"/>
            </a:endParaRPr>
          </a:p>
        </p:txBody>
      </p:sp>
      <p:sp>
        <p:nvSpPr>
          <p:cNvPr id="221" name="Google Shape;221;p26"/>
          <p:cNvSpPr txBox="1"/>
          <p:nvPr/>
        </p:nvSpPr>
        <p:spPr>
          <a:xfrm>
            <a:off x="606581" y="854576"/>
            <a:ext cx="5156658" cy="4637631"/>
          </a:xfrm>
          <a:prstGeom prst="rect">
            <a:avLst/>
          </a:prstGeom>
          <a:noFill/>
          <a:ln>
            <a:noFill/>
          </a:ln>
        </p:spPr>
        <p:txBody>
          <a:bodyPr anchorCtr="0" anchor="t" bIns="45700" lIns="91425" spcFirstLastPara="1" rIns="91425" wrap="square" tIns="45700">
            <a:noAutofit/>
          </a:bodyPr>
          <a:lstStyle/>
          <a:p>
            <a:pPr indent="0" lvl="0" marL="0" marR="0" rtl="0" algn="just">
              <a:lnSpc>
                <a:spcPct val="90000"/>
              </a:lnSpc>
              <a:spcBef>
                <a:spcPts val="0"/>
              </a:spcBef>
              <a:spcAft>
                <a:spcPts val="0"/>
              </a:spcAft>
              <a:buClr>
                <a:srgbClr val="FFD00D"/>
              </a:buClr>
              <a:buSzPts val="1700"/>
              <a:buFont typeface="Arial"/>
              <a:buNone/>
            </a:pPr>
            <a:r>
              <a:t/>
            </a:r>
            <a:endParaRPr sz="1700" u="none">
              <a:solidFill>
                <a:srgbClr val="340049"/>
              </a:solidFill>
              <a:latin typeface="Arial"/>
              <a:ea typeface="Arial"/>
              <a:cs typeface="Arial"/>
              <a:sym typeface="Arial"/>
            </a:endParaRPr>
          </a:p>
          <a:p>
            <a:pPr indent="0" lvl="0" marL="0" marR="0" rtl="0" algn="just">
              <a:lnSpc>
                <a:spcPct val="90000"/>
              </a:lnSpc>
              <a:spcBef>
                <a:spcPts val="2400"/>
              </a:spcBef>
              <a:spcAft>
                <a:spcPts val="0"/>
              </a:spcAft>
              <a:buClr>
                <a:srgbClr val="FFD00D"/>
              </a:buClr>
              <a:buSzPts val="1700"/>
              <a:buFont typeface="Arial"/>
              <a:buNone/>
            </a:pPr>
            <a:r>
              <a:t/>
            </a:r>
            <a:endParaRPr sz="1700" u="none">
              <a:solidFill>
                <a:srgbClr val="340049"/>
              </a:solidFill>
              <a:latin typeface="Arial"/>
              <a:ea typeface="Arial"/>
              <a:cs typeface="Arial"/>
              <a:sym typeface="Arial"/>
            </a:endParaRPr>
          </a:p>
        </p:txBody>
      </p:sp>
      <p:sp>
        <p:nvSpPr>
          <p:cNvPr id="222" name="Google Shape;222;p26"/>
          <p:cNvSpPr/>
          <p:nvPr/>
        </p:nvSpPr>
        <p:spPr>
          <a:xfrm>
            <a:off x="5102289" y="791655"/>
            <a:ext cx="6742050" cy="6986528"/>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lang="es-ES" sz="1600">
                <a:solidFill>
                  <a:schemeClr val="lt1"/>
                </a:solidFill>
                <a:latin typeface="Arial"/>
                <a:ea typeface="Arial"/>
                <a:cs typeface="Arial"/>
                <a:sym typeface="Arial"/>
              </a:rPr>
              <a:t>La Naturaleza tiene derecho a que se respete y proteja su existencia</a:t>
            </a:r>
            <a:endParaRPr/>
          </a:p>
          <a:p>
            <a:pPr indent="0" lvl="0" marL="0" marR="0" rtl="0" algn="just">
              <a:spcBef>
                <a:spcPts val="2400"/>
              </a:spcBef>
              <a:spcAft>
                <a:spcPts val="0"/>
              </a:spcAft>
              <a:buNone/>
            </a:pPr>
            <a:r>
              <a:rPr lang="es-ES" sz="1600">
                <a:solidFill>
                  <a:schemeClr val="lt1"/>
                </a:solidFill>
                <a:latin typeface="Arial"/>
                <a:ea typeface="Arial"/>
                <a:cs typeface="Arial"/>
                <a:sym typeface="Arial"/>
              </a:rPr>
              <a:t>La Ley podrá establecer restricciones al ejercicio de determinados derechos o libertades para proteger el medio ambiente y la Naturaleza</a:t>
            </a:r>
            <a:endParaRPr/>
          </a:p>
          <a:p>
            <a:pPr indent="0" lvl="0" marL="0" marR="0" rtl="0" algn="just">
              <a:spcBef>
                <a:spcPts val="2400"/>
              </a:spcBef>
              <a:spcAft>
                <a:spcPts val="0"/>
              </a:spcAft>
              <a:buNone/>
            </a:pPr>
            <a:r>
              <a:rPr lang="es-ES" sz="1600">
                <a:solidFill>
                  <a:schemeClr val="lt1"/>
                </a:solidFill>
                <a:latin typeface="Arial"/>
                <a:ea typeface="Arial"/>
                <a:cs typeface="Arial"/>
                <a:sym typeface="Arial"/>
              </a:rPr>
              <a:t>Son bienes comunes naturales el mar territorial y su fondo marino; las playas; las aguas, glaciares y humedales; los campos geotérmicos; el aire y la atmósfera; la alta montaña, las áreas protegidas y los bosques nativos; el subsuelo</a:t>
            </a:r>
            <a:endParaRPr/>
          </a:p>
          <a:p>
            <a:pPr indent="0" lvl="0" marL="0" marR="0" rtl="0" algn="just">
              <a:spcBef>
                <a:spcPts val="2400"/>
              </a:spcBef>
              <a:spcAft>
                <a:spcPts val="0"/>
              </a:spcAft>
              <a:buNone/>
            </a:pPr>
            <a:r>
              <a:rPr lang="es-ES" sz="1600">
                <a:solidFill>
                  <a:schemeClr val="lt1"/>
                </a:solidFill>
                <a:latin typeface="Arial"/>
                <a:ea typeface="Arial"/>
                <a:cs typeface="Arial"/>
                <a:sym typeface="Arial"/>
              </a:rPr>
              <a:t>Entre estos bienes son inapropiables el agua en todos sus estados y el aire</a:t>
            </a:r>
            <a:endParaRPr/>
          </a:p>
          <a:p>
            <a:pPr indent="0" lvl="0" marL="0" marR="0" rtl="0" algn="just">
              <a:spcBef>
                <a:spcPts val="2400"/>
              </a:spcBef>
              <a:spcAft>
                <a:spcPts val="0"/>
              </a:spcAft>
              <a:buNone/>
            </a:pPr>
            <a:r>
              <a:rPr lang="es-ES" sz="1600">
                <a:solidFill>
                  <a:schemeClr val="lt1"/>
                </a:solidFill>
                <a:latin typeface="Arial"/>
                <a:ea typeface="Arial"/>
                <a:cs typeface="Arial"/>
                <a:sym typeface="Arial"/>
              </a:rPr>
              <a:t>La Constitución garantiza a todas las personas el derecho al agua y al saneamiento suficiente, saludable, aceptable, asequible y accesible</a:t>
            </a:r>
            <a:endParaRPr/>
          </a:p>
          <a:p>
            <a:pPr indent="0" lvl="0" marL="0" marR="0" rtl="0" algn="just">
              <a:spcBef>
                <a:spcPts val="2400"/>
              </a:spcBef>
              <a:spcAft>
                <a:spcPts val="0"/>
              </a:spcAft>
              <a:buNone/>
            </a:pPr>
            <a:r>
              <a:rPr lang="es-ES" sz="1600">
                <a:solidFill>
                  <a:schemeClr val="lt1"/>
                </a:solidFill>
                <a:latin typeface="Arial"/>
                <a:ea typeface="Arial"/>
                <a:cs typeface="Arial"/>
                <a:sym typeface="Arial"/>
              </a:rPr>
              <a:t>El Estado debe proteger las aguas, en todos sus estados y fases, y su ciclo hidrológico</a:t>
            </a:r>
            <a:endParaRPr/>
          </a:p>
          <a:p>
            <a:pPr indent="0" lvl="0" marL="0" marR="0" rtl="0" algn="just">
              <a:spcBef>
                <a:spcPts val="2400"/>
              </a:spcBef>
              <a:spcAft>
                <a:spcPts val="0"/>
              </a:spcAft>
              <a:buNone/>
            </a:pPr>
            <a:r>
              <a:rPr lang="es-ES" sz="1600">
                <a:solidFill>
                  <a:schemeClr val="lt1"/>
                </a:solidFill>
                <a:latin typeface="Arial"/>
                <a:ea typeface="Arial"/>
                <a:cs typeface="Arial"/>
                <a:sym typeface="Arial"/>
              </a:rPr>
              <a:t>El Estado deberá promover y proteger la gestión comunitaria de agua potable y saneamiento, especialmente en áreas y territorios rurales y extremos, en conformidad a la ley</a:t>
            </a:r>
            <a:endParaRPr/>
          </a:p>
          <a:p>
            <a:pPr indent="0" lvl="0" marL="0" marR="0" rtl="0" algn="just">
              <a:spcBef>
                <a:spcPts val="2400"/>
              </a:spcBef>
              <a:spcAft>
                <a:spcPts val="0"/>
              </a:spcAft>
              <a:buNone/>
            </a:pPr>
            <a:r>
              <a:t/>
            </a:r>
            <a:endParaRPr sz="1600">
              <a:solidFill>
                <a:schemeClr val="lt1"/>
              </a:solidFill>
              <a:latin typeface="Arial"/>
              <a:ea typeface="Arial"/>
              <a:cs typeface="Arial"/>
              <a:sym typeface="Arial"/>
            </a:endParaRPr>
          </a:p>
          <a:p>
            <a:pPr indent="0" lvl="0" marL="0" marR="0" rtl="0" algn="just">
              <a:spcBef>
                <a:spcPts val="2400"/>
              </a:spcBef>
              <a:spcAft>
                <a:spcPts val="0"/>
              </a:spcAft>
              <a:buNone/>
            </a:pPr>
            <a:r>
              <a:t/>
            </a:r>
            <a:endParaRPr sz="1600">
              <a:solidFill>
                <a:schemeClr val="lt1"/>
              </a:solidFill>
              <a:latin typeface="Arial"/>
              <a:ea typeface="Arial"/>
              <a:cs typeface="Arial"/>
              <a:sym typeface="Arial"/>
            </a:endParaRPr>
          </a:p>
        </p:txBody>
      </p:sp>
      <p:sp>
        <p:nvSpPr>
          <p:cNvPr id="223" name="Google Shape;223;p26"/>
          <p:cNvSpPr/>
          <p:nvPr/>
        </p:nvSpPr>
        <p:spPr>
          <a:xfrm>
            <a:off x="406258" y="1429644"/>
            <a:ext cx="1854858" cy="3693319"/>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lang="es-ES" sz="1800">
                <a:solidFill>
                  <a:schemeClr val="lt1"/>
                </a:solidFill>
                <a:latin typeface="Arial"/>
                <a:ea typeface="Arial"/>
                <a:cs typeface="Arial"/>
                <a:sym typeface="Arial"/>
              </a:rPr>
              <a:t>El derecho a vivir en un medio ambiente libre de contaminación. Es deber del Estado velar para que este derecho no sea afectado y tutelar la preservación de la naturaleza</a:t>
            </a:r>
            <a:endParaRPr/>
          </a:p>
        </p:txBody>
      </p:sp>
      <p:sp>
        <p:nvSpPr>
          <p:cNvPr id="224" name="Google Shape;224;p26"/>
          <p:cNvSpPr txBox="1"/>
          <p:nvPr/>
        </p:nvSpPr>
        <p:spPr>
          <a:xfrm>
            <a:off x="226856" y="777873"/>
            <a:ext cx="295805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1800">
                <a:solidFill>
                  <a:schemeClr val="lt1"/>
                </a:solidFill>
                <a:latin typeface="Arial"/>
                <a:ea typeface="Arial"/>
                <a:cs typeface="Arial"/>
                <a:sym typeface="Arial"/>
              </a:rPr>
              <a:t>CONSTITUCIÓN DEL 80’</a:t>
            </a:r>
            <a:endParaRPr b="1" sz="1800">
              <a:solidFill>
                <a:schemeClr val="lt1"/>
              </a:solidFill>
              <a:latin typeface="Arial"/>
              <a:ea typeface="Arial"/>
              <a:cs typeface="Arial"/>
              <a:sym typeface="Arial"/>
            </a:endParaRPr>
          </a:p>
        </p:txBody>
      </p:sp>
      <p:sp>
        <p:nvSpPr>
          <p:cNvPr id="225" name="Google Shape;225;p26"/>
          <p:cNvSpPr txBox="1"/>
          <p:nvPr/>
        </p:nvSpPr>
        <p:spPr>
          <a:xfrm>
            <a:off x="6359915" y="282821"/>
            <a:ext cx="354917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1800">
                <a:solidFill>
                  <a:schemeClr val="lt1"/>
                </a:solidFill>
                <a:latin typeface="Arial"/>
                <a:ea typeface="Arial"/>
                <a:cs typeface="Arial"/>
                <a:sym typeface="Arial"/>
              </a:rPr>
              <a:t>BORRADOR NUEVA CONSTITUCIÓN</a:t>
            </a:r>
            <a:endParaRPr b="1" sz="1800">
              <a:solidFill>
                <a:schemeClr val="lt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7"/>
          <p:cNvSpPr txBox="1"/>
          <p:nvPr>
            <p:ph type="title"/>
          </p:nvPr>
        </p:nvSpPr>
        <p:spPr>
          <a:xfrm>
            <a:off x="3230404" y="956193"/>
            <a:ext cx="8812900" cy="869722"/>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D00D"/>
              </a:buClr>
              <a:buSzPts val="3200"/>
              <a:buFont typeface="Arial"/>
              <a:buNone/>
            </a:pPr>
            <a:r>
              <a:rPr lang="es-ES" sz="3200">
                <a:solidFill>
                  <a:srgbClr val="FFD00D"/>
                </a:solidFill>
                <a:latin typeface="Arial"/>
                <a:ea typeface="Arial"/>
                <a:cs typeface="Arial"/>
                <a:sym typeface="Arial"/>
              </a:rPr>
              <a:t>Recuadro de Síntesis</a:t>
            </a:r>
            <a:endParaRPr/>
          </a:p>
        </p:txBody>
      </p:sp>
      <p:pic>
        <p:nvPicPr>
          <p:cNvPr id="231" name="Google Shape;231;p27"/>
          <p:cNvPicPr preferRelativeResize="0"/>
          <p:nvPr/>
        </p:nvPicPr>
        <p:blipFill rotWithShape="1">
          <a:blip r:embed="rId3">
            <a:alphaModFix/>
          </a:blip>
          <a:srcRect b="0" l="0" r="0" t="0"/>
          <a:stretch/>
        </p:blipFill>
        <p:spPr>
          <a:xfrm rot="-5400000">
            <a:off x="-1371600" y="2047875"/>
            <a:ext cx="5486400" cy="2743200"/>
          </a:xfrm>
          <a:prstGeom prst="rect">
            <a:avLst/>
          </a:prstGeom>
          <a:noFill/>
          <a:ln>
            <a:noFill/>
          </a:ln>
        </p:spPr>
      </p:pic>
      <p:graphicFrame>
        <p:nvGraphicFramePr>
          <p:cNvPr id="232" name="Google Shape;232;p27"/>
          <p:cNvGraphicFramePr/>
          <p:nvPr/>
        </p:nvGraphicFramePr>
        <p:xfrm>
          <a:off x="3230404" y="2108717"/>
          <a:ext cx="3000000" cy="3000000"/>
        </p:xfrm>
        <a:graphic>
          <a:graphicData uri="http://schemas.openxmlformats.org/drawingml/2006/table">
            <a:tbl>
              <a:tblPr>
                <a:noFill/>
                <a:tableStyleId>{19BA6311-CC12-4B68-8482-E5D67FDE76C1}</a:tableStyleId>
              </a:tblPr>
              <a:tblGrid>
                <a:gridCol w="1865625"/>
                <a:gridCol w="1883275"/>
                <a:gridCol w="1847975"/>
                <a:gridCol w="1865625"/>
              </a:tblGrid>
              <a:tr h="649925">
                <a:tc>
                  <a:txBody>
                    <a:bodyPr/>
                    <a:lstStyle/>
                    <a:p>
                      <a:pPr indent="0" lvl="0" marL="0" marR="0" rtl="0" algn="ctr">
                        <a:spcBef>
                          <a:spcPts val="0"/>
                        </a:spcBef>
                        <a:spcAft>
                          <a:spcPts val="0"/>
                        </a:spcAft>
                        <a:buNone/>
                      </a:pPr>
                      <a:r>
                        <a:rPr b="1" i="0" lang="es-ES" sz="1300" u="none" cap="none" strike="noStrike">
                          <a:solidFill>
                            <a:srgbClr val="000000"/>
                          </a:solidFill>
                          <a:latin typeface="Arial"/>
                          <a:ea typeface="Arial"/>
                          <a:cs typeface="Arial"/>
                          <a:sym typeface="Arial"/>
                        </a:rPr>
                        <a:t>Constitución Actual</a:t>
                      </a:r>
                      <a:endParaRPr sz="1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1" i="0" lang="es-ES" sz="1300" u="none" cap="none" strike="noStrike">
                          <a:solidFill>
                            <a:srgbClr val="000000"/>
                          </a:solidFill>
                          <a:latin typeface="Arial"/>
                          <a:ea typeface="Arial"/>
                          <a:cs typeface="Arial"/>
                          <a:sym typeface="Arial"/>
                        </a:rPr>
                        <a:t>Borrador Nueva Constitución</a:t>
                      </a:r>
                      <a:endParaRPr sz="1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1" i="0" lang="es-ES" sz="1300" u="none" cap="none" strike="noStrike">
                          <a:solidFill>
                            <a:srgbClr val="000000"/>
                          </a:solidFill>
                          <a:latin typeface="Arial"/>
                          <a:ea typeface="Arial"/>
                          <a:cs typeface="Arial"/>
                          <a:sym typeface="Arial"/>
                        </a:rPr>
                        <a:t>Avances</a:t>
                      </a:r>
                      <a:endParaRPr sz="1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1" i="0" lang="es-ES" sz="1300" u="none" cap="none" strike="noStrike">
                          <a:solidFill>
                            <a:srgbClr val="000000"/>
                          </a:solidFill>
                          <a:latin typeface="Arial"/>
                          <a:ea typeface="Arial"/>
                          <a:cs typeface="Arial"/>
                          <a:sym typeface="Arial"/>
                        </a:rPr>
                        <a:t>Desafíos</a:t>
                      </a:r>
                      <a:endParaRPr sz="1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39250">
                <a:tc>
                  <a:txBody>
                    <a:bodyPr/>
                    <a:lstStyle/>
                    <a:p>
                      <a:pPr indent="0" lvl="0" marL="0" marR="0" rtl="0" algn="ctr">
                        <a:spcBef>
                          <a:spcPts val="0"/>
                        </a:spcBef>
                        <a:spcAft>
                          <a:spcPts val="0"/>
                        </a:spcAft>
                        <a:buNone/>
                      </a:pPr>
                      <a:r>
                        <a:rPr b="0" i="1" lang="es-ES" sz="1300" u="none" cap="none" strike="noStrike">
                          <a:solidFill>
                            <a:srgbClr val="000000"/>
                          </a:solidFill>
                          <a:latin typeface="Arial"/>
                          <a:ea typeface="Arial"/>
                          <a:cs typeface="Arial"/>
                          <a:sym typeface="Arial"/>
                        </a:rPr>
                        <a:t>Derecho o norma</a:t>
                      </a:r>
                      <a:endParaRPr sz="1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spcBef>
                          <a:spcPts val="0"/>
                        </a:spcBef>
                        <a:spcAft>
                          <a:spcPts val="0"/>
                        </a:spcAft>
                        <a:buNone/>
                      </a:pPr>
                      <a:r>
                        <a:rPr b="0" i="1" lang="es-ES" sz="1300" u="none" cap="none" strike="noStrike">
                          <a:solidFill>
                            <a:srgbClr val="000000"/>
                          </a:solidFill>
                          <a:latin typeface="Arial"/>
                          <a:ea typeface="Arial"/>
                          <a:cs typeface="Arial"/>
                          <a:sym typeface="Arial"/>
                        </a:rPr>
                        <a:t>Derecho o norma</a:t>
                      </a:r>
                      <a:endParaRPr sz="1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br>
                        <a:rPr lang="es-ES" sz="1800" u="none" cap="none" strike="noStrike"/>
                      </a:br>
                      <a:endParaRPr sz="1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br>
                        <a:rPr lang="es-ES" sz="1800" u="none" cap="none" strike="noStrike"/>
                      </a:br>
                      <a:endParaRPr sz="1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39250">
                <a:tc gridSpan="2">
                  <a:txBody>
                    <a:bodyPr/>
                    <a:lstStyle/>
                    <a:p>
                      <a:pPr indent="0" lvl="0" marL="0" marR="0" rtl="0" algn="l">
                        <a:spcBef>
                          <a:spcPts val="0"/>
                        </a:spcBef>
                        <a:spcAft>
                          <a:spcPts val="0"/>
                        </a:spcAft>
                        <a:buNone/>
                      </a:pPr>
                      <a:r>
                        <a:rPr b="0" i="0" lang="es-ES" sz="1300" u="none" cap="none" strike="noStrike">
                          <a:solidFill>
                            <a:srgbClr val="000000"/>
                          </a:solidFill>
                          <a:latin typeface="Arial"/>
                          <a:ea typeface="Arial"/>
                          <a:cs typeface="Arial"/>
                          <a:sym typeface="Arial"/>
                        </a:rPr>
                        <a:t>Acuerdos</a:t>
                      </a:r>
                      <a:endParaRPr sz="1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a:txBody>
                    <a:bodyPr/>
                    <a:lstStyle/>
                    <a:p>
                      <a:pPr indent="0" lvl="0" marL="0" marR="0" rtl="0" algn="l">
                        <a:spcBef>
                          <a:spcPts val="0"/>
                        </a:spcBef>
                        <a:spcAft>
                          <a:spcPts val="0"/>
                        </a:spcAft>
                        <a:buNone/>
                      </a:pPr>
                      <a:br>
                        <a:rPr lang="es-ES" sz="1800" u="none" cap="none" strike="noStrike"/>
                      </a:br>
                      <a:endParaRPr sz="1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br>
                        <a:rPr lang="es-ES" sz="1800" u="none" cap="none" strike="noStrike"/>
                      </a:br>
                      <a:endParaRPr sz="1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39250">
                <a:tc gridSpan="2">
                  <a:txBody>
                    <a:bodyPr/>
                    <a:lstStyle/>
                    <a:p>
                      <a:pPr indent="0" lvl="0" marL="0" marR="0" rtl="0" algn="l">
                        <a:spcBef>
                          <a:spcPts val="0"/>
                        </a:spcBef>
                        <a:spcAft>
                          <a:spcPts val="0"/>
                        </a:spcAft>
                        <a:buNone/>
                      </a:pPr>
                      <a:r>
                        <a:rPr b="0" i="0" lang="es-ES" sz="1300" u="none" cap="none" strike="noStrike">
                          <a:solidFill>
                            <a:srgbClr val="000000"/>
                          </a:solidFill>
                          <a:latin typeface="Arial"/>
                          <a:ea typeface="Arial"/>
                          <a:cs typeface="Arial"/>
                          <a:sym typeface="Arial"/>
                        </a:rPr>
                        <a:t>Disensos</a:t>
                      </a:r>
                      <a:endParaRPr sz="1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c>
                  <a:txBody>
                    <a:bodyPr/>
                    <a:lstStyle/>
                    <a:p>
                      <a:pPr indent="0" lvl="0" marL="0" marR="0" rtl="0" algn="l">
                        <a:spcBef>
                          <a:spcPts val="0"/>
                        </a:spcBef>
                        <a:spcAft>
                          <a:spcPts val="0"/>
                        </a:spcAft>
                        <a:buNone/>
                      </a:pPr>
                      <a:br>
                        <a:rPr lang="es-ES" sz="1800" u="none" cap="none" strike="noStrike"/>
                      </a:br>
                      <a:endParaRPr sz="1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spcBef>
                          <a:spcPts val="0"/>
                        </a:spcBef>
                        <a:spcAft>
                          <a:spcPts val="0"/>
                        </a:spcAft>
                        <a:buNone/>
                      </a:pPr>
                      <a:br>
                        <a:rPr lang="es-ES" sz="1800" u="none" cap="none" strike="noStrike"/>
                      </a:br>
                      <a:endParaRPr sz="1800" u="none" cap="none" strike="noStrike"/>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233" name="Google Shape;233;p27"/>
          <p:cNvSpPr/>
          <p:nvPr/>
        </p:nvSpPr>
        <p:spPr>
          <a:xfrm>
            <a:off x="3230563" y="2036814"/>
            <a:ext cx="240535" cy="1477328"/>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Calibri"/>
              <a:buNone/>
            </a:pPr>
            <a:br>
              <a:rPr lang="es-ES" sz="1800">
                <a:solidFill>
                  <a:schemeClr val="dk1"/>
                </a:solidFill>
                <a:latin typeface="Calibri"/>
                <a:ea typeface="Calibri"/>
                <a:cs typeface="Calibri"/>
                <a:sym typeface="Calibri"/>
              </a:rPr>
            </a:br>
            <a:br>
              <a:rPr lang="es-ES" sz="1800">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800"/>
              <a:buFont typeface="Calibri"/>
              <a:buNone/>
            </a:pPr>
            <a:br>
              <a:rPr lang="es-ES" sz="1800">
                <a:solidFill>
                  <a:schemeClr val="dk1"/>
                </a:solidFill>
                <a:latin typeface="Calibri"/>
                <a:ea typeface="Calibri"/>
                <a:cs typeface="Calibri"/>
                <a:sym typeface="Calibri"/>
              </a:rPr>
            </a:b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7030A0"/>
        </a:solidFill>
      </p:bgPr>
    </p:bg>
    <p:spTree>
      <p:nvGrpSpPr>
        <p:cNvPr id="90" name="Shape 90"/>
        <p:cNvGrpSpPr/>
        <p:nvPr/>
      </p:nvGrpSpPr>
      <p:grpSpPr>
        <a:xfrm>
          <a:off x="0" y="0"/>
          <a:ext cx="0" cy="0"/>
          <a:chOff x="0" y="0"/>
          <a:chExt cx="0" cy="0"/>
        </a:xfrm>
      </p:grpSpPr>
      <p:pic>
        <p:nvPicPr>
          <p:cNvPr descr="Forma&#10;&#10;Descripción generada automáticamente con confianza media" id="91" name="Google Shape;91;p14"/>
          <p:cNvPicPr preferRelativeResize="0"/>
          <p:nvPr/>
        </p:nvPicPr>
        <p:blipFill rotWithShape="1">
          <a:blip r:embed="rId3">
            <a:alphaModFix/>
          </a:blip>
          <a:srcRect b="0" l="0" r="0" t="0"/>
          <a:stretch/>
        </p:blipFill>
        <p:spPr>
          <a:xfrm flipH="1" rot="10800000">
            <a:off x="4439815" y="5195690"/>
            <a:ext cx="6120689" cy="792089"/>
          </a:xfrm>
          <a:prstGeom prst="rect">
            <a:avLst/>
          </a:prstGeom>
          <a:noFill/>
          <a:ln>
            <a:noFill/>
          </a:ln>
        </p:spPr>
      </p:pic>
      <p:sp>
        <p:nvSpPr>
          <p:cNvPr id="92" name="Google Shape;92;p14"/>
          <p:cNvSpPr txBox="1"/>
          <p:nvPr/>
        </p:nvSpPr>
        <p:spPr>
          <a:xfrm>
            <a:off x="3912141" y="1940442"/>
            <a:ext cx="7793074" cy="4047337"/>
          </a:xfrm>
          <a:prstGeom prst="rect">
            <a:avLst/>
          </a:prstGeom>
          <a:noFill/>
          <a:ln>
            <a:noFill/>
          </a:ln>
        </p:spPr>
        <p:txBody>
          <a:bodyPr anchorCtr="0" anchor="t" bIns="45700" lIns="91425" spcFirstLastPara="1" rIns="91425" wrap="square" tIns="45700">
            <a:normAutofit fontScale="77500" lnSpcReduction="20000"/>
          </a:bodyPr>
          <a:lstStyle/>
          <a:p>
            <a:pPr indent="0" lvl="0" marL="0" marR="0" rtl="0" algn="just">
              <a:lnSpc>
                <a:spcPct val="90000"/>
              </a:lnSpc>
              <a:spcBef>
                <a:spcPts val="0"/>
              </a:spcBef>
              <a:spcAft>
                <a:spcPts val="0"/>
              </a:spcAft>
              <a:buClr>
                <a:schemeClr val="lt1"/>
              </a:buClr>
              <a:buSzPct val="100000"/>
              <a:buFont typeface="Arial"/>
              <a:buNone/>
            </a:pPr>
            <a:r>
              <a:rPr b="0" i="0" lang="es-ES" sz="3000" u="none" cap="none" strike="noStrike">
                <a:solidFill>
                  <a:schemeClr val="lt1"/>
                </a:solidFill>
                <a:latin typeface="Arial"/>
                <a:ea typeface="Arial"/>
                <a:cs typeface="Arial"/>
                <a:sym typeface="Arial"/>
              </a:rPr>
              <a:t>En cada grupo deben estar activos o activas:</a:t>
            </a:r>
            <a:endParaRPr/>
          </a:p>
          <a:p>
            <a:pPr indent="0" lvl="0" marL="0" marR="0" rtl="0" algn="just">
              <a:lnSpc>
                <a:spcPct val="90000"/>
              </a:lnSpc>
              <a:spcBef>
                <a:spcPts val="0"/>
              </a:spcBef>
              <a:spcAft>
                <a:spcPts val="0"/>
              </a:spcAft>
              <a:buClr>
                <a:srgbClr val="340049"/>
              </a:buClr>
              <a:buSzPct val="100000"/>
              <a:buFont typeface="Arial"/>
              <a:buNone/>
            </a:pPr>
            <a:r>
              <a:t/>
            </a:r>
            <a:endParaRPr b="1" i="0" sz="3000" u="none" cap="none" strike="noStrike">
              <a:solidFill>
                <a:schemeClr val="lt1"/>
              </a:solidFill>
              <a:latin typeface="Arial"/>
              <a:ea typeface="Arial"/>
              <a:cs typeface="Arial"/>
              <a:sym typeface="Arial"/>
            </a:endParaRPr>
          </a:p>
          <a:p>
            <a:pPr indent="0" lvl="0" marL="0" marR="0" rtl="0" algn="just">
              <a:lnSpc>
                <a:spcPct val="90000"/>
              </a:lnSpc>
              <a:spcBef>
                <a:spcPts val="0"/>
              </a:spcBef>
              <a:spcAft>
                <a:spcPts val="0"/>
              </a:spcAft>
              <a:buClr>
                <a:schemeClr val="lt1"/>
              </a:buClr>
              <a:buSzPct val="100000"/>
              <a:buFont typeface="Arial"/>
              <a:buNone/>
            </a:pPr>
            <a:r>
              <a:rPr b="1" i="0" lang="es-ES" sz="3000" u="none" cap="none" strike="noStrike">
                <a:solidFill>
                  <a:schemeClr val="lt1"/>
                </a:solidFill>
                <a:latin typeface="Arial"/>
                <a:ea typeface="Arial"/>
                <a:cs typeface="Arial"/>
                <a:sym typeface="Arial"/>
              </a:rPr>
              <a:t>Guardadora o guardador del tiempo: </a:t>
            </a:r>
            <a:r>
              <a:rPr b="0" i="0" lang="es-ES" sz="3000" u="none" cap="none" strike="noStrike">
                <a:solidFill>
                  <a:schemeClr val="lt1"/>
                </a:solidFill>
                <a:latin typeface="Arial"/>
                <a:ea typeface="Arial"/>
                <a:cs typeface="Arial"/>
                <a:sym typeface="Arial"/>
              </a:rPr>
              <a:t>persona encargada  de moderar las palabras, promover que todos y todas participen.</a:t>
            </a:r>
            <a:endParaRPr/>
          </a:p>
          <a:p>
            <a:pPr indent="0" lvl="0" marL="0" marR="0" rtl="0" algn="just">
              <a:lnSpc>
                <a:spcPct val="90000"/>
              </a:lnSpc>
              <a:spcBef>
                <a:spcPts val="0"/>
              </a:spcBef>
              <a:spcAft>
                <a:spcPts val="0"/>
              </a:spcAft>
              <a:buClr>
                <a:srgbClr val="340049"/>
              </a:buClr>
              <a:buSzPct val="100000"/>
              <a:buFont typeface="Arial"/>
              <a:buNone/>
            </a:pPr>
            <a:r>
              <a:t/>
            </a:r>
            <a:endParaRPr b="0" i="0" sz="3000" u="none" cap="none" strike="noStrike">
              <a:solidFill>
                <a:schemeClr val="lt1"/>
              </a:solidFill>
              <a:latin typeface="Arial"/>
              <a:ea typeface="Arial"/>
              <a:cs typeface="Arial"/>
              <a:sym typeface="Arial"/>
            </a:endParaRPr>
          </a:p>
          <a:p>
            <a:pPr indent="0" lvl="0" marL="0" marR="0" rtl="0" algn="just">
              <a:lnSpc>
                <a:spcPct val="90000"/>
              </a:lnSpc>
              <a:spcBef>
                <a:spcPts val="0"/>
              </a:spcBef>
              <a:spcAft>
                <a:spcPts val="0"/>
              </a:spcAft>
              <a:buClr>
                <a:schemeClr val="lt1"/>
              </a:buClr>
              <a:buSzPct val="100000"/>
              <a:buFont typeface="Arial"/>
              <a:buNone/>
            </a:pPr>
            <a:r>
              <a:rPr b="1" i="0" lang="es-ES" sz="3000" u="none" cap="none" strike="noStrike">
                <a:solidFill>
                  <a:schemeClr val="lt1"/>
                </a:solidFill>
                <a:latin typeface="Arial"/>
                <a:ea typeface="Arial"/>
                <a:cs typeface="Arial"/>
                <a:sym typeface="Arial"/>
              </a:rPr>
              <a:t>Sistematizadora o sistematizador: </a:t>
            </a:r>
            <a:r>
              <a:rPr b="0" i="0" lang="es-ES" sz="3000" u="none" cap="none" strike="noStrike">
                <a:solidFill>
                  <a:schemeClr val="lt1"/>
                </a:solidFill>
                <a:latin typeface="Arial"/>
                <a:ea typeface="Arial"/>
                <a:cs typeface="Arial"/>
                <a:sym typeface="Arial"/>
              </a:rPr>
              <a:t>persona encargada de completar el recuadro de síntesis y las preguntas frecuentes.</a:t>
            </a:r>
            <a:endParaRPr/>
          </a:p>
          <a:p>
            <a:pPr indent="0" lvl="0" marL="0" marR="0" rtl="0" algn="just">
              <a:lnSpc>
                <a:spcPct val="90000"/>
              </a:lnSpc>
              <a:spcBef>
                <a:spcPts val="0"/>
              </a:spcBef>
              <a:spcAft>
                <a:spcPts val="0"/>
              </a:spcAft>
              <a:buClr>
                <a:srgbClr val="340049"/>
              </a:buClr>
              <a:buSzPct val="100000"/>
              <a:buFont typeface="Arial"/>
              <a:buNone/>
            </a:pPr>
            <a:r>
              <a:t/>
            </a:r>
            <a:endParaRPr b="0" i="0" sz="3000" u="none" cap="none" strike="noStrike">
              <a:solidFill>
                <a:schemeClr val="lt1"/>
              </a:solidFill>
              <a:latin typeface="Arial"/>
              <a:ea typeface="Arial"/>
              <a:cs typeface="Arial"/>
              <a:sym typeface="Arial"/>
            </a:endParaRPr>
          </a:p>
          <a:p>
            <a:pPr indent="0" lvl="0" marL="0" marR="0" rtl="0" algn="just">
              <a:lnSpc>
                <a:spcPct val="90000"/>
              </a:lnSpc>
              <a:spcBef>
                <a:spcPts val="0"/>
              </a:spcBef>
              <a:spcAft>
                <a:spcPts val="0"/>
              </a:spcAft>
              <a:buClr>
                <a:schemeClr val="lt1"/>
              </a:buClr>
              <a:buSzPct val="100000"/>
              <a:buFont typeface="Arial"/>
              <a:buNone/>
            </a:pPr>
            <a:r>
              <a:rPr b="1" i="0" lang="es-ES" sz="3000" u="none" cap="none" strike="noStrike">
                <a:solidFill>
                  <a:schemeClr val="lt1"/>
                </a:solidFill>
                <a:latin typeface="Arial"/>
                <a:ea typeface="Arial"/>
                <a:cs typeface="Arial"/>
                <a:sym typeface="Arial"/>
              </a:rPr>
              <a:t>Facilitadora o facilitador del contenido: </a:t>
            </a:r>
            <a:r>
              <a:rPr b="0" i="0" lang="es-ES" sz="3000" u="none" cap="none" strike="noStrike">
                <a:solidFill>
                  <a:schemeClr val="lt1"/>
                </a:solidFill>
                <a:latin typeface="Arial"/>
                <a:ea typeface="Arial"/>
                <a:cs typeface="Arial"/>
                <a:sym typeface="Arial"/>
              </a:rPr>
              <a:t>persona encargada de socializar en lenguaje simple las normas con las que trabajaremos</a:t>
            </a:r>
            <a:endParaRPr/>
          </a:p>
          <a:p>
            <a:pPr indent="0" lvl="0" marL="0" marR="0" rtl="0" algn="just">
              <a:lnSpc>
                <a:spcPct val="90000"/>
              </a:lnSpc>
              <a:spcBef>
                <a:spcPts val="0"/>
              </a:spcBef>
              <a:spcAft>
                <a:spcPts val="0"/>
              </a:spcAft>
              <a:buClr>
                <a:srgbClr val="340049"/>
              </a:buClr>
              <a:buSzPct val="100000"/>
              <a:buFont typeface="Arial"/>
              <a:buNone/>
            </a:pPr>
            <a:r>
              <a:t/>
            </a:r>
            <a:endParaRPr b="0" i="0" sz="3000" u="none" cap="none" strike="noStrike">
              <a:solidFill>
                <a:srgbClr val="0F273C"/>
              </a:solidFill>
              <a:latin typeface="Arial"/>
              <a:ea typeface="Arial"/>
              <a:cs typeface="Arial"/>
              <a:sym typeface="Arial"/>
            </a:endParaRPr>
          </a:p>
          <a:p>
            <a:pPr indent="0" lvl="0" marL="0" marR="0" rtl="0" algn="l">
              <a:lnSpc>
                <a:spcPct val="90000"/>
              </a:lnSpc>
              <a:spcBef>
                <a:spcPts val="0"/>
              </a:spcBef>
              <a:spcAft>
                <a:spcPts val="0"/>
              </a:spcAft>
              <a:buClr>
                <a:srgbClr val="340049"/>
              </a:buClr>
              <a:buSzPct val="100000"/>
              <a:buFont typeface="Arial"/>
              <a:buNone/>
            </a:pPr>
            <a:r>
              <a:t/>
            </a:r>
            <a:endParaRPr b="0" i="0" sz="3000" u="none" cap="none" strike="noStrike">
              <a:solidFill>
                <a:srgbClr val="3F3F3F"/>
              </a:solidFill>
              <a:latin typeface="Arial"/>
              <a:ea typeface="Arial"/>
              <a:cs typeface="Arial"/>
              <a:sym typeface="Arial"/>
            </a:endParaRPr>
          </a:p>
          <a:p>
            <a:pPr indent="0" lvl="0" marL="0" marR="0" rtl="0" algn="l">
              <a:lnSpc>
                <a:spcPct val="90000"/>
              </a:lnSpc>
              <a:spcBef>
                <a:spcPts val="0"/>
              </a:spcBef>
              <a:spcAft>
                <a:spcPts val="0"/>
              </a:spcAft>
              <a:buClr>
                <a:srgbClr val="3F3F3F"/>
              </a:buClr>
              <a:buSzPct val="100000"/>
              <a:buFont typeface="Arial"/>
              <a:buNone/>
            </a:pPr>
            <a:r>
              <a:rPr b="0" i="0" lang="es-ES" sz="3000" u="none" cap="none" strike="noStrike">
                <a:solidFill>
                  <a:srgbClr val="3F3F3F"/>
                </a:solidFill>
                <a:latin typeface="Arial"/>
                <a:ea typeface="Arial"/>
                <a:cs typeface="Arial"/>
                <a:sym typeface="Arial"/>
              </a:rPr>
              <a:t> </a:t>
            </a:r>
            <a:endParaRPr/>
          </a:p>
        </p:txBody>
      </p:sp>
      <p:pic>
        <p:nvPicPr>
          <p:cNvPr descr="Forma&#10;&#10;Descripción generada automáticamente con confianza media" id="93" name="Google Shape;93;p14"/>
          <p:cNvPicPr preferRelativeResize="0"/>
          <p:nvPr/>
        </p:nvPicPr>
        <p:blipFill rotWithShape="1">
          <a:blip r:embed="rId3">
            <a:alphaModFix/>
          </a:blip>
          <a:srcRect b="0" l="0" r="0" t="0"/>
          <a:stretch/>
        </p:blipFill>
        <p:spPr>
          <a:xfrm flipH="1" rot="10800000">
            <a:off x="4439815" y="5195690"/>
            <a:ext cx="6120689" cy="792089"/>
          </a:xfrm>
          <a:prstGeom prst="rect">
            <a:avLst/>
          </a:prstGeom>
          <a:noFill/>
          <a:ln>
            <a:noFill/>
          </a:ln>
        </p:spPr>
      </p:pic>
      <p:sp>
        <p:nvSpPr>
          <p:cNvPr id="94" name="Google Shape;94;p14"/>
          <p:cNvSpPr txBox="1"/>
          <p:nvPr/>
        </p:nvSpPr>
        <p:spPr>
          <a:xfrm>
            <a:off x="4295775" y="657224"/>
            <a:ext cx="5762625" cy="771525"/>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chemeClr val="lt1"/>
              </a:buClr>
              <a:buSzPts val="3600"/>
              <a:buFont typeface="Arial"/>
              <a:buNone/>
            </a:pPr>
            <a:r>
              <a:rPr b="0" i="0" lang="es-ES" sz="3600" u="none" cap="none" strike="noStrike">
                <a:solidFill>
                  <a:schemeClr val="lt1"/>
                </a:solidFill>
                <a:latin typeface="Arial"/>
                <a:ea typeface="Arial"/>
                <a:cs typeface="Arial"/>
                <a:sym typeface="Arial"/>
              </a:rPr>
              <a:t>ROLES EN EL DEBATE</a:t>
            </a:r>
            <a:endParaRPr/>
          </a:p>
        </p:txBody>
      </p:sp>
      <p:pic>
        <p:nvPicPr>
          <p:cNvPr descr="Patrón de fondo&#10;&#10;Descripción generada automáticamente" id="95" name="Google Shape;95;p14"/>
          <p:cNvPicPr preferRelativeResize="0"/>
          <p:nvPr/>
        </p:nvPicPr>
        <p:blipFill rotWithShape="1">
          <a:blip r:embed="rId4">
            <a:alphaModFix/>
          </a:blip>
          <a:srcRect b="0" l="0" r="0" t="0"/>
          <a:stretch/>
        </p:blipFill>
        <p:spPr>
          <a:xfrm>
            <a:off x="617414" y="365494"/>
            <a:ext cx="3164098" cy="612701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2D050"/>
        </a:solidFill>
      </p:bgPr>
    </p:bg>
    <p:spTree>
      <p:nvGrpSpPr>
        <p:cNvPr id="99" name="Shape 99"/>
        <p:cNvGrpSpPr/>
        <p:nvPr/>
      </p:nvGrpSpPr>
      <p:grpSpPr>
        <a:xfrm>
          <a:off x="0" y="0"/>
          <a:ext cx="0" cy="0"/>
          <a:chOff x="0" y="0"/>
          <a:chExt cx="0" cy="0"/>
        </a:xfrm>
      </p:grpSpPr>
      <p:sp>
        <p:nvSpPr>
          <p:cNvPr id="100" name="Google Shape;100;p15"/>
          <p:cNvSpPr/>
          <p:nvPr/>
        </p:nvSpPr>
        <p:spPr>
          <a:xfrm>
            <a:off x="0" y="0"/>
            <a:ext cx="3942413" cy="7045377"/>
          </a:xfrm>
          <a:prstGeom prst="rect">
            <a:avLst/>
          </a:prstGeom>
          <a:solidFill>
            <a:srgbClr val="340049"/>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1" name="Google Shape;101;p15"/>
          <p:cNvSpPr txBox="1"/>
          <p:nvPr>
            <p:ph type="title"/>
          </p:nvPr>
        </p:nvSpPr>
        <p:spPr>
          <a:xfrm>
            <a:off x="4730229" y="2859906"/>
            <a:ext cx="7461771" cy="132556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rgbClr val="7030A0"/>
              </a:buClr>
              <a:buSzPct val="100000"/>
              <a:buFont typeface="Arial"/>
              <a:buNone/>
            </a:pPr>
            <a:r>
              <a:rPr b="1" lang="es-ES" sz="4800">
                <a:solidFill>
                  <a:srgbClr val="7030A0"/>
                </a:solidFill>
                <a:latin typeface="Arial"/>
                <a:ea typeface="Arial"/>
                <a:cs typeface="Arial"/>
                <a:sym typeface="Arial"/>
              </a:rPr>
              <a:t>DERECHOS DE LA NATURALEZA</a:t>
            </a:r>
            <a:endParaRPr b="1" sz="4800">
              <a:solidFill>
                <a:srgbClr val="340049"/>
              </a:solidFill>
              <a:latin typeface="Arial"/>
              <a:ea typeface="Arial"/>
              <a:cs typeface="Arial"/>
              <a:sym typeface="Arial"/>
            </a:endParaRPr>
          </a:p>
        </p:txBody>
      </p:sp>
      <p:pic>
        <p:nvPicPr>
          <p:cNvPr id="102" name="Google Shape;102;p15"/>
          <p:cNvPicPr preferRelativeResize="0"/>
          <p:nvPr/>
        </p:nvPicPr>
        <p:blipFill rotWithShape="1">
          <a:blip r:embed="rId3">
            <a:alphaModFix/>
          </a:blip>
          <a:srcRect b="0" l="0" r="0" t="0"/>
          <a:stretch/>
        </p:blipFill>
        <p:spPr>
          <a:xfrm>
            <a:off x="0" y="2654873"/>
            <a:ext cx="3942413" cy="26282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D966"/>
        </a:solidFill>
      </p:bgPr>
    </p:bg>
    <p:spTree>
      <p:nvGrpSpPr>
        <p:cNvPr id="106" name="Shape 106"/>
        <p:cNvGrpSpPr/>
        <p:nvPr/>
      </p:nvGrpSpPr>
      <p:grpSpPr>
        <a:xfrm>
          <a:off x="0" y="0"/>
          <a:ext cx="0" cy="0"/>
          <a:chOff x="0" y="0"/>
          <a:chExt cx="0" cy="0"/>
        </a:xfrm>
      </p:grpSpPr>
      <p:sp>
        <p:nvSpPr>
          <p:cNvPr id="107" name="Google Shape;107;p16"/>
          <p:cNvSpPr/>
          <p:nvPr/>
        </p:nvSpPr>
        <p:spPr>
          <a:xfrm>
            <a:off x="0" y="0"/>
            <a:ext cx="3942413" cy="7045377"/>
          </a:xfrm>
          <a:prstGeom prst="rect">
            <a:avLst/>
          </a:prstGeom>
          <a:solidFill>
            <a:srgbClr val="340049"/>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8" name="Google Shape;108;p16"/>
          <p:cNvSpPr txBox="1"/>
          <p:nvPr>
            <p:ph type="title"/>
          </p:nvPr>
        </p:nvSpPr>
        <p:spPr>
          <a:xfrm>
            <a:off x="4304715" y="590799"/>
            <a:ext cx="9780582"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200"/>
              <a:buFont typeface="Arial"/>
              <a:buNone/>
            </a:pPr>
            <a:r>
              <a:rPr lang="es-ES" sz="3200">
                <a:solidFill>
                  <a:schemeClr val="lt1"/>
                </a:solidFill>
                <a:latin typeface="Arial"/>
                <a:ea typeface="Arial"/>
                <a:cs typeface="Arial"/>
                <a:sym typeface="Arial"/>
              </a:rPr>
              <a:t>¿Qué dice la Constitución del 80?</a:t>
            </a:r>
            <a:endParaRPr/>
          </a:p>
        </p:txBody>
      </p:sp>
      <p:pic>
        <p:nvPicPr>
          <p:cNvPr id="109" name="Google Shape;109;p16"/>
          <p:cNvPicPr preferRelativeResize="0"/>
          <p:nvPr/>
        </p:nvPicPr>
        <p:blipFill rotWithShape="1">
          <a:blip r:embed="rId3">
            <a:alphaModFix/>
          </a:blip>
          <a:srcRect b="0" l="0" r="0" t="0"/>
          <a:stretch/>
        </p:blipFill>
        <p:spPr>
          <a:xfrm>
            <a:off x="0" y="2654873"/>
            <a:ext cx="3942413" cy="2628275"/>
          </a:xfrm>
          <a:prstGeom prst="rect">
            <a:avLst/>
          </a:prstGeom>
          <a:noFill/>
          <a:ln>
            <a:noFill/>
          </a:ln>
        </p:spPr>
      </p:pic>
      <p:sp>
        <p:nvSpPr>
          <p:cNvPr id="110" name="Google Shape;110;p16"/>
          <p:cNvSpPr/>
          <p:nvPr/>
        </p:nvSpPr>
        <p:spPr>
          <a:xfrm>
            <a:off x="4304715" y="1916362"/>
            <a:ext cx="7132320" cy="3416320"/>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0" i="0" lang="es-ES" sz="2400" u="none" cap="none" strike="noStrike">
                <a:solidFill>
                  <a:schemeClr val="lt1"/>
                </a:solidFill>
                <a:latin typeface="Arial"/>
                <a:ea typeface="Arial"/>
                <a:cs typeface="Arial"/>
                <a:sym typeface="Arial"/>
              </a:rPr>
              <a:t>La constitución vigente no reconoce a la naturaleza como un sujeto de derecho. En materia ambiental solo considera lo siguiente:</a:t>
            </a:r>
            <a:endParaRPr/>
          </a:p>
          <a:p>
            <a:pPr indent="0" lvl="0" marL="0" marR="0" rtl="0" algn="just">
              <a:spcBef>
                <a:spcPts val="0"/>
              </a:spcBef>
              <a:spcAft>
                <a:spcPts val="0"/>
              </a:spcAft>
              <a:buNone/>
            </a:pPr>
            <a:r>
              <a:t/>
            </a:r>
            <a:endParaRPr b="0" i="0" sz="2400" u="none" cap="none" strike="noStrike">
              <a:solidFill>
                <a:schemeClr val="lt1"/>
              </a:solidFill>
              <a:latin typeface="Arial"/>
              <a:ea typeface="Arial"/>
              <a:cs typeface="Arial"/>
              <a:sym typeface="Arial"/>
            </a:endParaRPr>
          </a:p>
          <a:p>
            <a:pPr indent="0" lvl="0" marL="0" marR="0" rtl="0" algn="just">
              <a:spcBef>
                <a:spcPts val="0"/>
              </a:spcBef>
              <a:spcAft>
                <a:spcPts val="0"/>
              </a:spcAft>
              <a:buNone/>
            </a:pPr>
            <a:r>
              <a:rPr b="0" i="0" lang="es-ES" sz="2400" u="none" cap="none" strike="noStrike">
                <a:solidFill>
                  <a:schemeClr val="lt1"/>
                </a:solidFill>
                <a:latin typeface="Arial"/>
                <a:ea typeface="Arial"/>
                <a:cs typeface="Arial"/>
                <a:sym typeface="Arial"/>
              </a:rPr>
              <a:t> Numeral 8º de su artículo 19º</a:t>
            </a:r>
            <a:endParaRPr b="0" i="0" sz="2400" u="none" cap="none" strike="noStrike">
              <a:solidFill>
                <a:schemeClr val="lt1"/>
              </a:solidFill>
              <a:latin typeface="Arial"/>
              <a:ea typeface="Arial"/>
              <a:cs typeface="Arial"/>
              <a:sym typeface="Arial"/>
            </a:endParaRPr>
          </a:p>
          <a:p>
            <a:pPr indent="0" lvl="0" marL="0" marR="0" rtl="0" algn="just">
              <a:spcBef>
                <a:spcPts val="0"/>
              </a:spcBef>
              <a:spcAft>
                <a:spcPts val="0"/>
              </a:spcAft>
              <a:buNone/>
            </a:pPr>
            <a:r>
              <a:rPr b="0" i="0" lang="es-ES" sz="2400" u="none" cap="none" strike="noStrike">
                <a:solidFill>
                  <a:schemeClr val="lt1"/>
                </a:solidFill>
                <a:latin typeface="Arial"/>
                <a:ea typeface="Arial"/>
                <a:cs typeface="Arial"/>
                <a:sym typeface="Arial"/>
              </a:rPr>
              <a:t>  El derecho a vivir en un medio ambiente libre de contaminación. Es deber del Estado velar para que este derecho no sea afectado y tutelar la preservación de la naturaleza</a:t>
            </a:r>
            <a:endParaRPr b="0" i="0" sz="2400" u="none" cap="none" strike="noStrike">
              <a:solidFill>
                <a:schemeClr val="lt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8DA9DB"/>
        </a:solidFill>
      </p:bgPr>
    </p:bg>
    <p:spTree>
      <p:nvGrpSpPr>
        <p:cNvPr id="114" name="Shape 114"/>
        <p:cNvGrpSpPr/>
        <p:nvPr/>
      </p:nvGrpSpPr>
      <p:grpSpPr>
        <a:xfrm>
          <a:off x="0" y="0"/>
          <a:ext cx="0" cy="0"/>
          <a:chOff x="0" y="0"/>
          <a:chExt cx="0" cy="0"/>
        </a:xfrm>
      </p:grpSpPr>
      <p:sp>
        <p:nvSpPr>
          <p:cNvPr id="115" name="Google Shape;115;p17"/>
          <p:cNvSpPr txBox="1"/>
          <p:nvPr>
            <p:ph type="title"/>
          </p:nvPr>
        </p:nvSpPr>
        <p:spPr>
          <a:xfrm>
            <a:off x="726141" y="86532"/>
            <a:ext cx="10878938" cy="1325563"/>
          </a:xfrm>
          <a:prstGeom prst="rect">
            <a:avLst/>
          </a:prstGeom>
          <a:noFill/>
          <a:ln>
            <a:noFill/>
          </a:ln>
        </p:spPr>
        <p:txBody>
          <a:bodyPr anchorCtr="0" anchor="ctr" bIns="45700" lIns="91425" spcFirstLastPara="1" rIns="91425" wrap="square" tIns="45700">
            <a:normAutofit/>
          </a:bodyPr>
          <a:lstStyle/>
          <a:p>
            <a:pPr indent="0" lvl="0" marL="0" rtl="0" algn="just">
              <a:lnSpc>
                <a:spcPct val="90000"/>
              </a:lnSpc>
              <a:spcBef>
                <a:spcPts val="0"/>
              </a:spcBef>
              <a:spcAft>
                <a:spcPts val="0"/>
              </a:spcAft>
              <a:buClr>
                <a:schemeClr val="lt1"/>
              </a:buClr>
              <a:buSzPts val="3600"/>
              <a:buFont typeface="Arial"/>
              <a:buNone/>
            </a:pPr>
            <a:r>
              <a:rPr b="1" lang="es-ES" sz="3600">
                <a:solidFill>
                  <a:schemeClr val="lt1"/>
                </a:solidFill>
                <a:latin typeface="Arial"/>
                <a:ea typeface="Arial"/>
                <a:cs typeface="Arial"/>
                <a:sym typeface="Arial"/>
              </a:rPr>
              <a:t>Derechos de la Naturaleza - Nueva Constitución</a:t>
            </a:r>
            <a:endParaRPr/>
          </a:p>
        </p:txBody>
      </p:sp>
      <p:pic>
        <p:nvPicPr>
          <p:cNvPr id="116" name="Google Shape;116;p17"/>
          <p:cNvPicPr preferRelativeResize="0"/>
          <p:nvPr/>
        </p:nvPicPr>
        <p:blipFill rotWithShape="1">
          <a:blip r:embed="rId3">
            <a:alphaModFix/>
          </a:blip>
          <a:srcRect b="0" l="0" r="0" t="0"/>
          <a:stretch/>
        </p:blipFill>
        <p:spPr>
          <a:xfrm>
            <a:off x="2015412" y="6404073"/>
            <a:ext cx="10176588" cy="447512"/>
          </a:xfrm>
          <a:prstGeom prst="rect">
            <a:avLst/>
          </a:prstGeom>
          <a:noFill/>
          <a:ln>
            <a:noFill/>
          </a:ln>
        </p:spPr>
      </p:pic>
      <p:pic>
        <p:nvPicPr>
          <p:cNvPr id="117" name="Google Shape;117;p17"/>
          <p:cNvPicPr preferRelativeResize="0"/>
          <p:nvPr/>
        </p:nvPicPr>
        <p:blipFill rotWithShape="1">
          <a:blip r:embed="rId4">
            <a:alphaModFix/>
          </a:blip>
          <a:srcRect b="0" l="0" r="0" t="0"/>
          <a:stretch/>
        </p:blipFill>
        <p:spPr>
          <a:xfrm>
            <a:off x="-29010" y="5837756"/>
            <a:ext cx="5260433" cy="1013829"/>
          </a:xfrm>
          <a:prstGeom prst="rect">
            <a:avLst/>
          </a:prstGeom>
          <a:noFill/>
          <a:ln>
            <a:noFill/>
          </a:ln>
        </p:spPr>
      </p:pic>
      <p:pic>
        <p:nvPicPr>
          <p:cNvPr id="118" name="Google Shape;118;p17"/>
          <p:cNvPicPr preferRelativeResize="0"/>
          <p:nvPr/>
        </p:nvPicPr>
        <p:blipFill rotWithShape="1">
          <a:blip r:embed="rId5">
            <a:alphaModFix/>
          </a:blip>
          <a:srcRect b="0" l="0" r="0" t="0"/>
          <a:stretch/>
        </p:blipFill>
        <p:spPr>
          <a:xfrm>
            <a:off x="10587136" y="1"/>
            <a:ext cx="1604864" cy="1604864"/>
          </a:xfrm>
          <a:prstGeom prst="rect">
            <a:avLst/>
          </a:prstGeom>
          <a:noFill/>
          <a:ln>
            <a:noFill/>
          </a:ln>
        </p:spPr>
      </p:pic>
      <p:pic>
        <p:nvPicPr>
          <p:cNvPr id="119" name="Google Shape;119;p17"/>
          <p:cNvPicPr preferRelativeResize="0"/>
          <p:nvPr/>
        </p:nvPicPr>
        <p:blipFill rotWithShape="1">
          <a:blip r:embed="rId6">
            <a:alphaModFix/>
          </a:blip>
          <a:srcRect b="0" l="0" r="0" t="0"/>
          <a:stretch/>
        </p:blipFill>
        <p:spPr>
          <a:xfrm>
            <a:off x="7275845" y="3811441"/>
            <a:ext cx="4916155" cy="3040144"/>
          </a:xfrm>
          <a:prstGeom prst="rect">
            <a:avLst/>
          </a:prstGeom>
          <a:noFill/>
          <a:ln>
            <a:noFill/>
          </a:ln>
        </p:spPr>
      </p:pic>
      <p:pic>
        <p:nvPicPr>
          <p:cNvPr id="120" name="Google Shape;120;p17"/>
          <p:cNvPicPr preferRelativeResize="0"/>
          <p:nvPr/>
        </p:nvPicPr>
        <p:blipFill rotWithShape="1">
          <a:blip r:embed="rId7">
            <a:alphaModFix/>
          </a:blip>
          <a:srcRect b="0" l="0" r="0" t="0"/>
          <a:stretch/>
        </p:blipFill>
        <p:spPr>
          <a:xfrm>
            <a:off x="10579118" y="5542384"/>
            <a:ext cx="1612882" cy="1309201"/>
          </a:xfrm>
          <a:prstGeom prst="rect">
            <a:avLst/>
          </a:prstGeom>
          <a:noFill/>
          <a:ln>
            <a:noFill/>
          </a:ln>
        </p:spPr>
      </p:pic>
      <p:pic>
        <p:nvPicPr>
          <p:cNvPr id="121" name="Google Shape;121;p17"/>
          <p:cNvPicPr preferRelativeResize="0"/>
          <p:nvPr/>
        </p:nvPicPr>
        <p:blipFill rotWithShape="1">
          <a:blip r:embed="rId8">
            <a:alphaModFix/>
          </a:blip>
          <a:srcRect b="0" l="0" r="0" t="0"/>
          <a:stretch/>
        </p:blipFill>
        <p:spPr>
          <a:xfrm>
            <a:off x="6096000" y="6260762"/>
            <a:ext cx="1596371" cy="307664"/>
          </a:xfrm>
          <a:prstGeom prst="rect">
            <a:avLst/>
          </a:prstGeom>
          <a:noFill/>
          <a:ln>
            <a:noFill/>
          </a:ln>
        </p:spPr>
      </p:pic>
      <p:sp>
        <p:nvSpPr>
          <p:cNvPr id="122" name="Google Shape;122;p17"/>
          <p:cNvSpPr txBox="1"/>
          <p:nvPr>
            <p:ph idx="4294967295" type="body"/>
          </p:nvPr>
        </p:nvSpPr>
        <p:spPr>
          <a:xfrm>
            <a:off x="726141" y="1978411"/>
            <a:ext cx="5685127" cy="4210695"/>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340049"/>
              </a:buClr>
              <a:buSzPts val="2400"/>
              <a:buNone/>
            </a:pPr>
            <a:r>
              <a:rPr b="0" i="0" lang="es-ES" sz="2400" u="none" strike="noStrike">
                <a:solidFill>
                  <a:srgbClr val="340049"/>
                </a:solidFill>
                <a:latin typeface="Arial"/>
                <a:ea typeface="Arial"/>
                <a:cs typeface="Arial"/>
                <a:sym typeface="Arial"/>
              </a:rPr>
              <a:t>La Naturaleza tiene derecho a que se respete y proteja su existencia, a la regeneración, a la mantención y a la restauración de sus funciones y equilibrios dinámicos, que comprenden los ciclos naturales, los ecosistemas y la biodiversidad.</a:t>
            </a:r>
            <a:endParaRPr/>
          </a:p>
          <a:p>
            <a:pPr indent="0" lvl="0" marL="0" rtl="0" algn="just">
              <a:lnSpc>
                <a:spcPct val="90000"/>
              </a:lnSpc>
              <a:spcBef>
                <a:spcPts val="2400"/>
              </a:spcBef>
              <a:spcAft>
                <a:spcPts val="0"/>
              </a:spcAft>
              <a:buClr>
                <a:srgbClr val="340049"/>
              </a:buClr>
              <a:buSzPts val="2400"/>
              <a:buNone/>
            </a:pPr>
            <a:r>
              <a:rPr b="0" i="0" lang="es-ES" sz="2400" u="none" strike="noStrike">
                <a:solidFill>
                  <a:srgbClr val="340049"/>
                </a:solidFill>
                <a:latin typeface="Arial"/>
                <a:ea typeface="Arial"/>
                <a:cs typeface="Arial"/>
                <a:sym typeface="Arial"/>
              </a:rPr>
              <a:t>El Estado a través de sus instituciones debe garantizar y promover los derechos de la Naturaleza según lo determine la Constitución y las Leyes.</a:t>
            </a:r>
            <a:endParaRPr b="0" i="0" sz="2400" u="none" strike="noStrike">
              <a:solidFill>
                <a:srgbClr val="340049"/>
              </a:solidFill>
              <a:latin typeface="Arial"/>
              <a:ea typeface="Arial"/>
              <a:cs typeface="Arial"/>
              <a:sym typeface="Arial"/>
            </a:endParaRPr>
          </a:p>
        </p:txBody>
      </p:sp>
      <p:sp>
        <p:nvSpPr>
          <p:cNvPr id="123" name="Google Shape;123;p17"/>
          <p:cNvSpPr txBox="1"/>
          <p:nvPr/>
        </p:nvSpPr>
        <p:spPr>
          <a:xfrm>
            <a:off x="726141" y="1032472"/>
            <a:ext cx="10878938" cy="1325563"/>
          </a:xfrm>
          <a:prstGeom prst="rect">
            <a:avLst/>
          </a:prstGeom>
          <a:noFill/>
          <a:ln>
            <a:noFill/>
          </a:ln>
        </p:spPr>
        <p:txBody>
          <a:bodyPr anchorCtr="0" anchor="ctr" bIns="45700" lIns="91425" spcFirstLastPara="1" rIns="91425" wrap="square" tIns="45700">
            <a:normAutofit/>
          </a:bodyPr>
          <a:lstStyle/>
          <a:p>
            <a:pPr indent="0" lvl="0" marL="0" marR="0" rtl="0" algn="just">
              <a:lnSpc>
                <a:spcPct val="90000"/>
              </a:lnSpc>
              <a:spcBef>
                <a:spcPts val="0"/>
              </a:spcBef>
              <a:spcAft>
                <a:spcPts val="0"/>
              </a:spcAft>
              <a:buClr>
                <a:schemeClr val="lt1"/>
              </a:buClr>
              <a:buSzPts val="2000"/>
              <a:buFont typeface="Arial"/>
              <a:buNone/>
            </a:pPr>
            <a:r>
              <a:rPr b="1" i="0" lang="es-ES" sz="2000" u="none" cap="none" strike="noStrike">
                <a:solidFill>
                  <a:schemeClr val="lt1"/>
                </a:solidFill>
                <a:latin typeface="Arial"/>
                <a:ea typeface="Arial"/>
                <a:cs typeface="Arial"/>
                <a:sym typeface="Arial"/>
              </a:rPr>
              <a:t>Art. 4.- De los derechos de la Naturaleza (297)</a:t>
            </a:r>
            <a:endParaRPr/>
          </a:p>
        </p:txBody>
      </p:sp>
      <p:sp>
        <p:nvSpPr>
          <p:cNvPr id="124" name="Google Shape;124;p17"/>
          <p:cNvSpPr txBox="1"/>
          <p:nvPr/>
        </p:nvSpPr>
        <p:spPr>
          <a:xfrm>
            <a:off x="6894185" y="1045198"/>
            <a:ext cx="6108047" cy="1325563"/>
          </a:xfrm>
          <a:prstGeom prst="rect">
            <a:avLst/>
          </a:prstGeom>
          <a:noFill/>
          <a:ln>
            <a:noFill/>
          </a:ln>
        </p:spPr>
        <p:txBody>
          <a:bodyPr anchorCtr="0" anchor="ctr" bIns="45700" lIns="91425" spcFirstLastPara="1" rIns="91425" wrap="square" tIns="45700">
            <a:normAutofit/>
          </a:bodyPr>
          <a:lstStyle/>
          <a:p>
            <a:pPr indent="0" lvl="0" marL="0" marR="0" rtl="0" algn="just">
              <a:lnSpc>
                <a:spcPct val="90000"/>
              </a:lnSpc>
              <a:spcBef>
                <a:spcPts val="0"/>
              </a:spcBef>
              <a:spcAft>
                <a:spcPts val="0"/>
              </a:spcAft>
              <a:buClr>
                <a:schemeClr val="lt1"/>
              </a:buClr>
              <a:buSzPts val="2400"/>
              <a:buFont typeface="Arial"/>
              <a:buNone/>
            </a:pPr>
            <a:r>
              <a:rPr b="1" i="0" lang="es-ES" sz="2400" u="none" cap="none" strike="noStrike">
                <a:solidFill>
                  <a:schemeClr val="lt1"/>
                </a:solidFill>
                <a:latin typeface="Arial"/>
                <a:ea typeface="Arial"/>
                <a:cs typeface="Arial"/>
                <a:sym typeface="Arial"/>
              </a:rPr>
              <a:t>Art. 9 (298)</a:t>
            </a:r>
            <a:endParaRPr/>
          </a:p>
        </p:txBody>
      </p:sp>
      <p:sp>
        <p:nvSpPr>
          <p:cNvPr id="125" name="Google Shape;125;p17"/>
          <p:cNvSpPr/>
          <p:nvPr/>
        </p:nvSpPr>
        <p:spPr>
          <a:xfrm>
            <a:off x="6894185" y="1889173"/>
            <a:ext cx="4376788" cy="2308324"/>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0" i="0" lang="es-ES" sz="2400" u="none" cap="none" strike="noStrike">
                <a:solidFill>
                  <a:srgbClr val="321547"/>
                </a:solidFill>
                <a:latin typeface="Arial"/>
                <a:ea typeface="Arial"/>
                <a:cs typeface="Arial"/>
                <a:sym typeface="Arial"/>
              </a:rPr>
              <a:t>La Ley podrá establecer restricciones al ejercicio de determinados derechos o libertades para proteger el medio ambiente y la Naturaleza</a:t>
            </a:r>
            <a:endParaRPr b="0" i="0" sz="2400" u="none" cap="none" strike="noStrike">
              <a:solidFill>
                <a:srgbClr val="321547"/>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8DA9DB"/>
        </a:solidFill>
      </p:bgPr>
    </p:bg>
    <p:spTree>
      <p:nvGrpSpPr>
        <p:cNvPr id="129" name="Shape 129"/>
        <p:cNvGrpSpPr/>
        <p:nvPr/>
      </p:nvGrpSpPr>
      <p:grpSpPr>
        <a:xfrm>
          <a:off x="0" y="0"/>
          <a:ext cx="0" cy="0"/>
          <a:chOff x="0" y="0"/>
          <a:chExt cx="0" cy="0"/>
        </a:xfrm>
      </p:grpSpPr>
      <p:pic>
        <p:nvPicPr>
          <p:cNvPr id="130" name="Google Shape;130;p18"/>
          <p:cNvPicPr preferRelativeResize="0"/>
          <p:nvPr/>
        </p:nvPicPr>
        <p:blipFill rotWithShape="1">
          <a:blip r:embed="rId3">
            <a:alphaModFix/>
          </a:blip>
          <a:srcRect b="0" l="0" r="0" t="0"/>
          <a:stretch/>
        </p:blipFill>
        <p:spPr>
          <a:xfrm>
            <a:off x="2015412" y="6404073"/>
            <a:ext cx="10176588" cy="447512"/>
          </a:xfrm>
          <a:prstGeom prst="rect">
            <a:avLst/>
          </a:prstGeom>
          <a:noFill/>
          <a:ln>
            <a:noFill/>
          </a:ln>
        </p:spPr>
      </p:pic>
      <p:pic>
        <p:nvPicPr>
          <p:cNvPr id="131" name="Google Shape;131;p18"/>
          <p:cNvPicPr preferRelativeResize="0"/>
          <p:nvPr/>
        </p:nvPicPr>
        <p:blipFill rotWithShape="1">
          <a:blip r:embed="rId4">
            <a:alphaModFix/>
          </a:blip>
          <a:srcRect b="0" l="0" r="0" t="0"/>
          <a:stretch/>
        </p:blipFill>
        <p:spPr>
          <a:xfrm>
            <a:off x="-29010" y="5837756"/>
            <a:ext cx="5260433" cy="1013829"/>
          </a:xfrm>
          <a:prstGeom prst="rect">
            <a:avLst/>
          </a:prstGeom>
          <a:noFill/>
          <a:ln>
            <a:noFill/>
          </a:ln>
        </p:spPr>
      </p:pic>
      <p:pic>
        <p:nvPicPr>
          <p:cNvPr id="132" name="Google Shape;132;p18"/>
          <p:cNvPicPr preferRelativeResize="0"/>
          <p:nvPr/>
        </p:nvPicPr>
        <p:blipFill rotWithShape="1">
          <a:blip r:embed="rId5">
            <a:alphaModFix/>
          </a:blip>
          <a:srcRect b="0" l="0" r="0" t="0"/>
          <a:stretch/>
        </p:blipFill>
        <p:spPr>
          <a:xfrm>
            <a:off x="10587136" y="1"/>
            <a:ext cx="1604864" cy="1604864"/>
          </a:xfrm>
          <a:prstGeom prst="rect">
            <a:avLst/>
          </a:prstGeom>
          <a:noFill/>
          <a:ln>
            <a:noFill/>
          </a:ln>
        </p:spPr>
      </p:pic>
      <p:pic>
        <p:nvPicPr>
          <p:cNvPr id="133" name="Google Shape;133;p18"/>
          <p:cNvPicPr preferRelativeResize="0"/>
          <p:nvPr/>
        </p:nvPicPr>
        <p:blipFill rotWithShape="1">
          <a:blip r:embed="rId6">
            <a:alphaModFix/>
          </a:blip>
          <a:srcRect b="0" l="0" r="0" t="0"/>
          <a:stretch/>
        </p:blipFill>
        <p:spPr>
          <a:xfrm>
            <a:off x="7275845" y="3896234"/>
            <a:ext cx="4916155" cy="3040144"/>
          </a:xfrm>
          <a:prstGeom prst="rect">
            <a:avLst/>
          </a:prstGeom>
          <a:noFill/>
          <a:ln>
            <a:noFill/>
          </a:ln>
        </p:spPr>
      </p:pic>
      <p:pic>
        <p:nvPicPr>
          <p:cNvPr id="134" name="Google Shape;134;p18"/>
          <p:cNvPicPr preferRelativeResize="0"/>
          <p:nvPr/>
        </p:nvPicPr>
        <p:blipFill rotWithShape="1">
          <a:blip r:embed="rId7">
            <a:alphaModFix/>
          </a:blip>
          <a:srcRect b="0" l="0" r="0" t="0"/>
          <a:stretch/>
        </p:blipFill>
        <p:spPr>
          <a:xfrm>
            <a:off x="10579118" y="5542384"/>
            <a:ext cx="1612882" cy="1309201"/>
          </a:xfrm>
          <a:prstGeom prst="rect">
            <a:avLst/>
          </a:prstGeom>
          <a:noFill/>
          <a:ln>
            <a:noFill/>
          </a:ln>
        </p:spPr>
      </p:pic>
      <p:pic>
        <p:nvPicPr>
          <p:cNvPr id="135" name="Google Shape;135;p18"/>
          <p:cNvPicPr preferRelativeResize="0"/>
          <p:nvPr/>
        </p:nvPicPr>
        <p:blipFill rotWithShape="1">
          <a:blip r:embed="rId4">
            <a:alphaModFix/>
          </a:blip>
          <a:srcRect b="0" l="0" r="0" t="0"/>
          <a:stretch/>
        </p:blipFill>
        <p:spPr>
          <a:xfrm>
            <a:off x="6096000" y="6260762"/>
            <a:ext cx="1596371" cy="307664"/>
          </a:xfrm>
          <a:prstGeom prst="rect">
            <a:avLst/>
          </a:prstGeom>
          <a:noFill/>
          <a:ln>
            <a:noFill/>
          </a:ln>
        </p:spPr>
      </p:pic>
      <p:sp>
        <p:nvSpPr>
          <p:cNvPr id="136" name="Google Shape;136;p18"/>
          <p:cNvSpPr txBox="1"/>
          <p:nvPr/>
        </p:nvSpPr>
        <p:spPr>
          <a:xfrm>
            <a:off x="630798" y="439913"/>
            <a:ext cx="3493329"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s-ES" sz="2800" u="none" cap="none" strike="noStrike">
                <a:solidFill>
                  <a:schemeClr val="lt1"/>
                </a:solidFill>
                <a:latin typeface="Arial"/>
                <a:ea typeface="Arial"/>
                <a:cs typeface="Arial"/>
                <a:sym typeface="Arial"/>
              </a:rPr>
              <a:t>BIENES COMUNES</a:t>
            </a:r>
            <a:endParaRPr b="1" sz="2800">
              <a:solidFill>
                <a:schemeClr val="lt1"/>
              </a:solidFill>
              <a:latin typeface="Arial"/>
              <a:ea typeface="Arial"/>
              <a:cs typeface="Arial"/>
              <a:sym typeface="Arial"/>
            </a:endParaRPr>
          </a:p>
        </p:txBody>
      </p:sp>
      <p:sp>
        <p:nvSpPr>
          <p:cNvPr id="137" name="Google Shape;137;p18"/>
          <p:cNvSpPr/>
          <p:nvPr/>
        </p:nvSpPr>
        <p:spPr>
          <a:xfrm>
            <a:off x="445960" y="1436551"/>
            <a:ext cx="5217751" cy="4401205"/>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i="0" lang="es-ES" sz="2000">
                <a:solidFill>
                  <a:srgbClr val="321547"/>
                </a:solidFill>
                <a:latin typeface="Arial"/>
                <a:ea typeface="Arial"/>
                <a:cs typeface="Arial"/>
                <a:sym typeface="Arial"/>
              </a:rPr>
              <a:t>Son bienes comunes naturales el mar territorial y su fondo marino; las playas; las aguas, glaciares y humedales; los campos geotérmicos; el aire y la atmósfera; la alta montaña, las áreas protegidas y los bosques nativos; el subsuelo, y los demás que declaren la Constitución y la ley.</a:t>
            </a:r>
            <a:endParaRPr/>
          </a:p>
          <a:p>
            <a:pPr indent="0" lvl="0" marL="0" marR="0" rtl="0" algn="just">
              <a:spcBef>
                <a:spcPts val="0"/>
              </a:spcBef>
              <a:spcAft>
                <a:spcPts val="0"/>
              </a:spcAft>
              <a:buNone/>
            </a:pPr>
            <a:r>
              <a:t/>
            </a:r>
            <a:endParaRPr i="0" sz="2000">
              <a:solidFill>
                <a:srgbClr val="321547"/>
              </a:solidFill>
              <a:latin typeface="Arial"/>
              <a:ea typeface="Arial"/>
              <a:cs typeface="Arial"/>
              <a:sym typeface="Arial"/>
            </a:endParaRPr>
          </a:p>
          <a:p>
            <a:pPr indent="0" lvl="0" marL="0" marR="0" rtl="0" algn="just">
              <a:spcBef>
                <a:spcPts val="0"/>
              </a:spcBef>
              <a:spcAft>
                <a:spcPts val="0"/>
              </a:spcAft>
              <a:buNone/>
            </a:pPr>
            <a:r>
              <a:rPr i="0" lang="es-ES" sz="2000">
                <a:solidFill>
                  <a:srgbClr val="321547"/>
                </a:solidFill>
                <a:latin typeface="Arial"/>
                <a:ea typeface="Arial"/>
                <a:cs typeface="Arial"/>
                <a:sym typeface="Arial"/>
              </a:rPr>
              <a:t>Entre estos bienes son inapropiables el agua en todos sus estados y el aire; los reconocidos por el derecho internacional; y los que la Constitución o las leyes declaren como tales.</a:t>
            </a:r>
            <a:endParaRPr/>
          </a:p>
        </p:txBody>
      </p:sp>
      <p:sp>
        <p:nvSpPr>
          <p:cNvPr id="138" name="Google Shape;138;p18"/>
          <p:cNvSpPr txBox="1"/>
          <p:nvPr/>
        </p:nvSpPr>
        <p:spPr>
          <a:xfrm>
            <a:off x="6184103" y="466673"/>
            <a:ext cx="2183483"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2000">
                <a:solidFill>
                  <a:schemeClr val="lt1"/>
                </a:solidFill>
                <a:latin typeface="Arial"/>
                <a:ea typeface="Arial"/>
                <a:cs typeface="Arial"/>
                <a:sym typeface="Arial"/>
              </a:rPr>
              <a:t>Art 12 B.- (300)</a:t>
            </a:r>
            <a:endParaRPr b="1" sz="2000">
              <a:solidFill>
                <a:schemeClr val="lt1"/>
              </a:solidFill>
              <a:latin typeface="Arial"/>
              <a:ea typeface="Arial"/>
              <a:cs typeface="Arial"/>
              <a:sym typeface="Arial"/>
            </a:endParaRPr>
          </a:p>
        </p:txBody>
      </p:sp>
      <p:sp>
        <p:nvSpPr>
          <p:cNvPr id="139" name="Google Shape;139;p18"/>
          <p:cNvSpPr/>
          <p:nvPr/>
        </p:nvSpPr>
        <p:spPr>
          <a:xfrm>
            <a:off x="6000949" y="1010094"/>
            <a:ext cx="5336552" cy="3693319"/>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0" i="0" lang="es-ES" sz="1800">
                <a:solidFill>
                  <a:srgbClr val="321547"/>
                </a:solidFill>
                <a:latin typeface="Arial"/>
                <a:ea typeface="Arial"/>
                <a:cs typeface="Arial"/>
                <a:sym typeface="Arial"/>
              </a:rPr>
              <a:t>Tratándose de los bienes comunes naturales que sean inapropiables, el Estado deberá preservarlos, conservarlos y, en su caso, restaurarlos. Deberá, asimismo, administrarlos de forma democrática, solidaria, participativa y equitativa.</a:t>
            </a:r>
            <a:endParaRPr/>
          </a:p>
          <a:p>
            <a:pPr indent="0" lvl="0" marL="0" marR="0" rtl="0" algn="just">
              <a:spcBef>
                <a:spcPts val="0"/>
              </a:spcBef>
              <a:spcAft>
                <a:spcPts val="0"/>
              </a:spcAft>
              <a:buNone/>
            </a:pPr>
            <a:r>
              <a:t/>
            </a:r>
            <a:endParaRPr b="0" i="0" sz="1800">
              <a:solidFill>
                <a:srgbClr val="321547"/>
              </a:solidFill>
              <a:latin typeface="Arial"/>
              <a:ea typeface="Arial"/>
              <a:cs typeface="Arial"/>
              <a:sym typeface="Arial"/>
            </a:endParaRPr>
          </a:p>
          <a:p>
            <a:pPr indent="0" lvl="0" marL="0" marR="0" rtl="0" algn="just">
              <a:spcBef>
                <a:spcPts val="0"/>
              </a:spcBef>
              <a:spcAft>
                <a:spcPts val="0"/>
              </a:spcAft>
              <a:buNone/>
            </a:pPr>
            <a:r>
              <a:rPr b="0" i="0" lang="es-ES" sz="1800">
                <a:solidFill>
                  <a:srgbClr val="321547"/>
                </a:solidFill>
                <a:latin typeface="Arial"/>
                <a:ea typeface="Arial"/>
                <a:cs typeface="Arial"/>
                <a:sym typeface="Arial"/>
              </a:rPr>
              <a:t>Respecto de aquellos bienes comunes naturales que se encuentren en el dominio privado, el deber de custodia del Estado implica la facultad de regular su uso y goce, con las finalidades establecidas en el artículo primero.</a:t>
            </a:r>
            <a:endParaRPr/>
          </a:p>
        </p:txBody>
      </p:sp>
      <p:sp>
        <p:nvSpPr>
          <p:cNvPr id="140" name="Google Shape;140;p18"/>
          <p:cNvSpPr txBox="1"/>
          <p:nvPr/>
        </p:nvSpPr>
        <p:spPr>
          <a:xfrm>
            <a:off x="483065" y="964786"/>
            <a:ext cx="2201115"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ES" sz="2000">
                <a:solidFill>
                  <a:schemeClr val="lt1"/>
                </a:solidFill>
                <a:latin typeface="Arial"/>
                <a:ea typeface="Arial"/>
                <a:cs typeface="Arial"/>
                <a:sym typeface="Arial"/>
              </a:rPr>
              <a:t>Art 12 A.- (299)</a:t>
            </a:r>
            <a:endParaRPr b="1" sz="2000">
              <a:solidFill>
                <a:schemeClr val="lt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CC2E5"/>
        </a:solidFill>
      </p:bgPr>
    </p:bg>
    <p:spTree>
      <p:nvGrpSpPr>
        <p:cNvPr id="144" name="Shape 144"/>
        <p:cNvGrpSpPr/>
        <p:nvPr/>
      </p:nvGrpSpPr>
      <p:grpSpPr>
        <a:xfrm>
          <a:off x="0" y="0"/>
          <a:ext cx="0" cy="0"/>
          <a:chOff x="0" y="0"/>
          <a:chExt cx="0" cy="0"/>
        </a:xfrm>
      </p:grpSpPr>
      <p:sp>
        <p:nvSpPr>
          <p:cNvPr id="145" name="Google Shape;145;p19"/>
          <p:cNvSpPr/>
          <p:nvPr/>
        </p:nvSpPr>
        <p:spPr>
          <a:xfrm>
            <a:off x="0" y="0"/>
            <a:ext cx="3942413" cy="7045377"/>
          </a:xfrm>
          <a:prstGeom prst="rect">
            <a:avLst/>
          </a:prstGeom>
          <a:solidFill>
            <a:srgbClr val="340049"/>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6" name="Google Shape;146;p19"/>
          <p:cNvSpPr txBox="1"/>
          <p:nvPr>
            <p:ph type="title"/>
          </p:nvPr>
        </p:nvSpPr>
        <p:spPr>
          <a:xfrm>
            <a:off x="4730229" y="2859906"/>
            <a:ext cx="7461771"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7030A0"/>
              </a:buClr>
              <a:buSzPts val="4800"/>
              <a:buFont typeface="Arial"/>
              <a:buNone/>
            </a:pPr>
            <a:r>
              <a:rPr b="1" lang="es-ES" sz="4800">
                <a:solidFill>
                  <a:srgbClr val="7030A0"/>
                </a:solidFill>
                <a:latin typeface="Arial"/>
                <a:ea typeface="Arial"/>
                <a:cs typeface="Arial"/>
                <a:sym typeface="Arial"/>
              </a:rPr>
              <a:t>DERECHO AL AGUA</a:t>
            </a:r>
            <a:endParaRPr b="1" sz="4800">
              <a:solidFill>
                <a:srgbClr val="340049"/>
              </a:solidFill>
              <a:latin typeface="Arial"/>
              <a:ea typeface="Arial"/>
              <a:cs typeface="Arial"/>
              <a:sym typeface="Arial"/>
            </a:endParaRPr>
          </a:p>
        </p:txBody>
      </p:sp>
      <p:pic>
        <p:nvPicPr>
          <p:cNvPr id="147" name="Google Shape;147;p19"/>
          <p:cNvPicPr preferRelativeResize="0"/>
          <p:nvPr/>
        </p:nvPicPr>
        <p:blipFill rotWithShape="1">
          <a:blip r:embed="rId3">
            <a:alphaModFix/>
          </a:blip>
          <a:srcRect b="0" l="0" r="0" t="0"/>
          <a:stretch/>
        </p:blipFill>
        <p:spPr>
          <a:xfrm>
            <a:off x="0" y="2654873"/>
            <a:ext cx="3942413" cy="26282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CC2E5"/>
        </a:solidFill>
      </p:bgPr>
    </p:bg>
    <p:spTree>
      <p:nvGrpSpPr>
        <p:cNvPr id="151" name="Shape 151"/>
        <p:cNvGrpSpPr/>
        <p:nvPr/>
      </p:nvGrpSpPr>
      <p:grpSpPr>
        <a:xfrm>
          <a:off x="0" y="0"/>
          <a:ext cx="0" cy="0"/>
          <a:chOff x="0" y="0"/>
          <a:chExt cx="0" cy="0"/>
        </a:xfrm>
      </p:grpSpPr>
      <p:sp>
        <p:nvSpPr>
          <p:cNvPr id="152" name="Google Shape;152;p20"/>
          <p:cNvSpPr/>
          <p:nvPr/>
        </p:nvSpPr>
        <p:spPr>
          <a:xfrm>
            <a:off x="0" y="0"/>
            <a:ext cx="3942413" cy="7045377"/>
          </a:xfrm>
          <a:prstGeom prst="rect">
            <a:avLst/>
          </a:prstGeom>
          <a:solidFill>
            <a:srgbClr val="340049"/>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153" name="Google Shape;153;p20"/>
          <p:cNvPicPr preferRelativeResize="0"/>
          <p:nvPr/>
        </p:nvPicPr>
        <p:blipFill rotWithShape="1">
          <a:blip r:embed="rId3">
            <a:alphaModFix/>
          </a:blip>
          <a:srcRect b="0" l="0" r="0" t="0"/>
          <a:stretch/>
        </p:blipFill>
        <p:spPr>
          <a:xfrm>
            <a:off x="0" y="2654873"/>
            <a:ext cx="3942413" cy="2628275"/>
          </a:xfrm>
          <a:prstGeom prst="rect">
            <a:avLst/>
          </a:prstGeom>
          <a:noFill/>
          <a:ln>
            <a:noFill/>
          </a:ln>
        </p:spPr>
      </p:pic>
      <p:sp>
        <p:nvSpPr>
          <p:cNvPr id="154" name="Google Shape;154;p20"/>
          <p:cNvSpPr/>
          <p:nvPr/>
        </p:nvSpPr>
        <p:spPr>
          <a:xfrm>
            <a:off x="4333290" y="2802187"/>
            <a:ext cx="7132320" cy="830997"/>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lang="es-ES" sz="2400">
                <a:solidFill>
                  <a:schemeClr val="lt1"/>
                </a:solidFill>
                <a:latin typeface="Arial"/>
                <a:ea typeface="Arial"/>
                <a:cs typeface="Arial"/>
                <a:sym typeface="Arial"/>
              </a:rPr>
              <a:t>La constitución vigente no reconoce el derecho al agua.</a:t>
            </a:r>
            <a:endParaRPr sz="2400">
              <a:solidFill>
                <a:schemeClr val="lt1"/>
              </a:solidFill>
              <a:latin typeface="Arial"/>
              <a:ea typeface="Arial"/>
              <a:cs typeface="Arial"/>
              <a:sym typeface="Arial"/>
            </a:endParaRPr>
          </a:p>
        </p:txBody>
      </p:sp>
      <p:sp>
        <p:nvSpPr>
          <p:cNvPr id="155" name="Google Shape;155;p20"/>
          <p:cNvSpPr/>
          <p:nvPr/>
        </p:nvSpPr>
        <p:spPr>
          <a:xfrm>
            <a:off x="4333290" y="1329809"/>
            <a:ext cx="6126998"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2800">
                <a:solidFill>
                  <a:schemeClr val="lt1"/>
                </a:solidFill>
                <a:latin typeface="Arial"/>
                <a:ea typeface="Arial"/>
                <a:cs typeface="Arial"/>
                <a:sym typeface="Arial"/>
              </a:rPr>
              <a:t>¿Qué dice la Constitución del 80?</a:t>
            </a:r>
            <a:endParaRPr b="1" sz="2800">
              <a:solidFill>
                <a:schemeClr val="lt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EE599"/>
        </a:solidFill>
      </p:bgPr>
    </p:bg>
    <p:spTree>
      <p:nvGrpSpPr>
        <p:cNvPr id="159" name="Shape 159"/>
        <p:cNvGrpSpPr/>
        <p:nvPr/>
      </p:nvGrpSpPr>
      <p:grpSpPr>
        <a:xfrm>
          <a:off x="0" y="0"/>
          <a:ext cx="0" cy="0"/>
          <a:chOff x="0" y="0"/>
          <a:chExt cx="0" cy="0"/>
        </a:xfrm>
      </p:grpSpPr>
      <p:pic>
        <p:nvPicPr>
          <p:cNvPr id="160" name="Google Shape;160;p21"/>
          <p:cNvPicPr preferRelativeResize="0"/>
          <p:nvPr/>
        </p:nvPicPr>
        <p:blipFill rotWithShape="1">
          <a:blip r:embed="rId3">
            <a:alphaModFix/>
          </a:blip>
          <a:srcRect b="0" l="0" r="0" t="0"/>
          <a:stretch/>
        </p:blipFill>
        <p:spPr>
          <a:xfrm>
            <a:off x="2015412" y="6404073"/>
            <a:ext cx="10176588" cy="447512"/>
          </a:xfrm>
          <a:prstGeom prst="rect">
            <a:avLst/>
          </a:prstGeom>
          <a:noFill/>
          <a:ln>
            <a:noFill/>
          </a:ln>
        </p:spPr>
      </p:pic>
      <p:pic>
        <p:nvPicPr>
          <p:cNvPr id="161" name="Google Shape;161;p21"/>
          <p:cNvPicPr preferRelativeResize="0"/>
          <p:nvPr/>
        </p:nvPicPr>
        <p:blipFill rotWithShape="1">
          <a:blip r:embed="rId4">
            <a:alphaModFix/>
          </a:blip>
          <a:srcRect b="0" l="0" r="0" t="0"/>
          <a:stretch/>
        </p:blipFill>
        <p:spPr>
          <a:xfrm>
            <a:off x="-29010" y="5837756"/>
            <a:ext cx="5260433" cy="1013829"/>
          </a:xfrm>
          <a:prstGeom prst="rect">
            <a:avLst/>
          </a:prstGeom>
          <a:noFill/>
          <a:ln>
            <a:noFill/>
          </a:ln>
        </p:spPr>
      </p:pic>
      <p:pic>
        <p:nvPicPr>
          <p:cNvPr id="162" name="Google Shape;162;p21"/>
          <p:cNvPicPr preferRelativeResize="0"/>
          <p:nvPr/>
        </p:nvPicPr>
        <p:blipFill rotWithShape="1">
          <a:blip r:embed="rId5">
            <a:alphaModFix/>
          </a:blip>
          <a:srcRect b="0" l="0" r="0" t="0"/>
          <a:stretch/>
        </p:blipFill>
        <p:spPr>
          <a:xfrm>
            <a:off x="10587136" y="1"/>
            <a:ext cx="1604864" cy="1604864"/>
          </a:xfrm>
          <a:prstGeom prst="rect">
            <a:avLst/>
          </a:prstGeom>
          <a:noFill/>
          <a:ln>
            <a:noFill/>
          </a:ln>
        </p:spPr>
      </p:pic>
      <p:pic>
        <p:nvPicPr>
          <p:cNvPr id="163" name="Google Shape;163;p21"/>
          <p:cNvPicPr preferRelativeResize="0"/>
          <p:nvPr/>
        </p:nvPicPr>
        <p:blipFill rotWithShape="1">
          <a:blip r:embed="rId6">
            <a:alphaModFix/>
          </a:blip>
          <a:srcRect b="0" l="0" r="0" t="0"/>
          <a:stretch/>
        </p:blipFill>
        <p:spPr>
          <a:xfrm>
            <a:off x="7275845" y="3811441"/>
            <a:ext cx="4916155" cy="3040144"/>
          </a:xfrm>
          <a:prstGeom prst="rect">
            <a:avLst/>
          </a:prstGeom>
          <a:noFill/>
          <a:ln>
            <a:noFill/>
          </a:ln>
        </p:spPr>
      </p:pic>
      <p:pic>
        <p:nvPicPr>
          <p:cNvPr id="164" name="Google Shape;164;p21"/>
          <p:cNvPicPr preferRelativeResize="0"/>
          <p:nvPr/>
        </p:nvPicPr>
        <p:blipFill rotWithShape="1">
          <a:blip r:embed="rId7">
            <a:alphaModFix/>
          </a:blip>
          <a:srcRect b="0" l="0" r="0" t="0"/>
          <a:stretch/>
        </p:blipFill>
        <p:spPr>
          <a:xfrm>
            <a:off x="10579118" y="5542384"/>
            <a:ext cx="1612882" cy="1309201"/>
          </a:xfrm>
          <a:prstGeom prst="rect">
            <a:avLst/>
          </a:prstGeom>
          <a:noFill/>
          <a:ln>
            <a:noFill/>
          </a:ln>
        </p:spPr>
      </p:pic>
      <p:pic>
        <p:nvPicPr>
          <p:cNvPr id="165" name="Google Shape;165;p21"/>
          <p:cNvPicPr preferRelativeResize="0"/>
          <p:nvPr/>
        </p:nvPicPr>
        <p:blipFill rotWithShape="1">
          <a:blip r:embed="rId4">
            <a:alphaModFix/>
          </a:blip>
          <a:srcRect b="0" l="0" r="0" t="0"/>
          <a:stretch/>
        </p:blipFill>
        <p:spPr>
          <a:xfrm>
            <a:off x="6096000" y="6260762"/>
            <a:ext cx="1596371" cy="307664"/>
          </a:xfrm>
          <a:prstGeom prst="rect">
            <a:avLst/>
          </a:prstGeom>
          <a:noFill/>
          <a:ln>
            <a:noFill/>
          </a:ln>
        </p:spPr>
      </p:pic>
      <p:sp>
        <p:nvSpPr>
          <p:cNvPr id="166" name="Google Shape;166;p21"/>
          <p:cNvSpPr/>
          <p:nvPr/>
        </p:nvSpPr>
        <p:spPr>
          <a:xfrm>
            <a:off x="839757" y="1773956"/>
            <a:ext cx="10347356" cy="2339102"/>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1" lang="es-ES" sz="1800">
                <a:solidFill>
                  <a:srgbClr val="340049"/>
                </a:solidFill>
                <a:latin typeface="Arial"/>
                <a:ea typeface="Arial"/>
                <a:cs typeface="Arial"/>
                <a:sym typeface="Arial"/>
              </a:rPr>
              <a:t>Art 25.- Derecho Humano al Agua y al Saneamiento (294)</a:t>
            </a:r>
            <a:endParaRPr/>
          </a:p>
          <a:p>
            <a:pPr indent="0" lvl="0" marL="0" marR="0" rtl="0" algn="just">
              <a:spcBef>
                <a:spcPts val="1200"/>
              </a:spcBef>
              <a:spcAft>
                <a:spcPts val="0"/>
              </a:spcAft>
              <a:buNone/>
            </a:pPr>
            <a:r>
              <a:rPr lang="es-ES" sz="1800">
                <a:solidFill>
                  <a:schemeClr val="dk1"/>
                </a:solidFill>
                <a:latin typeface="Arial"/>
                <a:ea typeface="Arial"/>
                <a:cs typeface="Arial"/>
                <a:sym typeface="Arial"/>
              </a:rPr>
              <a:t>La Constitución garantiza a todas las personas el derecho al agua y al saneamiento suficiente, saludable, aceptable, asequible y accesible. Es deber del Estado garantizar estos derechos para las actuales y futuras generaciones.</a:t>
            </a:r>
            <a:endParaRPr/>
          </a:p>
          <a:p>
            <a:pPr indent="0" lvl="0" marL="0" marR="0" rtl="0" algn="just">
              <a:spcBef>
                <a:spcPts val="0"/>
              </a:spcBef>
              <a:spcAft>
                <a:spcPts val="0"/>
              </a:spcAft>
              <a:buNone/>
            </a:pPr>
            <a:r>
              <a:rPr lang="es-ES" sz="1800">
                <a:solidFill>
                  <a:schemeClr val="dk1"/>
                </a:solidFill>
                <a:latin typeface="Arial"/>
                <a:ea typeface="Arial"/>
                <a:cs typeface="Arial"/>
                <a:sym typeface="Arial"/>
              </a:rPr>
              <a:t>El Estado velará por la satisfacción de este derecho atendiendo las necesidades de las personas en sus distintos contextos.</a:t>
            </a:r>
            <a:endParaRPr/>
          </a:p>
          <a:p>
            <a:pPr indent="0" lvl="0" marL="0" marR="0" rtl="0" algn="just">
              <a:spcBef>
                <a:spcPts val="1200"/>
              </a:spcBef>
              <a:spcAft>
                <a:spcPts val="0"/>
              </a:spcAft>
              <a:buNone/>
            </a:pPr>
            <a:r>
              <a:rPr lang="es-ES" sz="1800">
                <a:solidFill>
                  <a:srgbClr val="340049"/>
                </a:solidFill>
                <a:latin typeface="Arial"/>
                <a:ea typeface="Arial"/>
                <a:cs typeface="Arial"/>
                <a:sym typeface="Arial"/>
              </a:rPr>
              <a:t> </a:t>
            </a:r>
            <a:endParaRPr/>
          </a:p>
        </p:txBody>
      </p:sp>
      <p:sp>
        <p:nvSpPr>
          <p:cNvPr id="167" name="Google Shape;167;p21"/>
          <p:cNvSpPr/>
          <p:nvPr/>
        </p:nvSpPr>
        <p:spPr>
          <a:xfrm>
            <a:off x="839757" y="802433"/>
            <a:ext cx="7858113" cy="5232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s-ES" sz="2800">
                <a:solidFill>
                  <a:srgbClr val="321547"/>
                </a:solidFill>
                <a:latin typeface="Arial"/>
                <a:ea typeface="Arial"/>
                <a:cs typeface="Arial"/>
                <a:sym typeface="Arial"/>
              </a:rPr>
              <a:t>Derecho humano al agua y al saneamiento</a:t>
            </a:r>
            <a:endParaRPr b="1" sz="2800">
              <a:solidFill>
                <a:srgbClr val="321547"/>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